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6858000" cx="12192000"/>
  <p:notesSz cx="6858000" cy="9144000"/>
  <p:embeddedFontLst>
    <p:embeddedFont>
      <p:font typeface="Roboto"/>
      <p:regular r:id="rId32"/>
      <p:bold r:id="rId33"/>
      <p:italic r:id="rId34"/>
      <p:boldItalic r:id="rId35"/>
    </p:embeddedFont>
    <p:embeddedFont>
      <p:font typeface="Merriweather"/>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200">
          <p15:clr>
            <a:srgbClr val="000000"/>
          </p15:clr>
        </p15:guide>
        <p15:guide id="2" pos="3868">
          <p15:clr>
            <a:srgbClr val="000000"/>
          </p15:clr>
        </p15:guide>
      </p15:sldGuideLst>
    </p:ext>
    <p:ext uri="http://customooxmlschemas.google.com/">
      <go:slidesCustomData xmlns:go="http://customooxmlschemas.google.com/" r:id="rId40" roundtripDataSignature="AMtx7mjTI9/qnAaZuhUZ1Q/qVYAhcJgIk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200" orient="horz"/>
        <p:guide pos="3868"/>
      </p:guideLst>
    </p:cSldViewPr>
  </p:slideViewPr>
</p:viewP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bold.fntdata"/><Relationship Id="rId10" Type="http://schemas.openxmlformats.org/officeDocument/2006/relationships/slide" Target="slides/slide4.xml"/><Relationship Id="rId32" Type="http://schemas.openxmlformats.org/officeDocument/2006/relationships/font" Target="fonts/Roboto-regular.fntdata"/><Relationship Id="rId13" Type="http://schemas.openxmlformats.org/officeDocument/2006/relationships/slide" Target="slides/slide7.xml"/><Relationship Id="rId35" Type="http://schemas.openxmlformats.org/officeDocument/2006/relationships/font" Target="fonts/Roboto-boldItalic.fntdata"/><Relationship Id="rId12" Type="http://schemas.openxmlformats.org/officeDocument/2006/relationships/slide" Target="slides/slide6.xml"/><Relationship Id="rId34" Type="http://schemas.openxmlformats.org/officeDocument/2006/relationships/font" Target="fonts/Roboto-italic.fntdata"/><Relationship Id="rId15" Type="http://schemas.openxmlformats.org/officeDocument/2006/relationships/slide" Target="slides/slide9.xml"/><Relationship Id="rId37" Type="http://schemas.openxmlformats.org/officeDocument/2006/relationships/font" Target="fonts/Merriweather-bold.fntdata"/><Relationship Id="rId14" Type="http://schemas.openxmlformats.org/officeDocument/2006/relationships/slide" Target="slides/slide8.xml"/><Relationship Id="rId36" Type="http://schemas.openxmlformats.org/officeDocument/2006/relationships/font" Target="fonts/Merriweather-regular.fntdata"/><Relationship Id="rId17" Type="http://schemas.openxmlformats.org/officeDocument/2006/relationships/slide" Target="slides/slide11.xml"/><Relationship Id="rId39" Type="http://schemas.openxmlformats.org/officeDocument/2006/relationships/font" Target="fonts/Merriweather-boldItalic.fntdata"/><Relationship Id="rId16" Type="http://schemas.openxmlformats.org/officeDocument/2006/relationships/slide" Target="slides/slide10.xml"/><Relationship Id="rId38" Type="http://schemas.openxmlformats.org/officeDocument/2006/relationships/font" Target="fonts/Merriweather-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icrosoft Yahei"/>
                <a:ea typeface="Microsoft Yahei"/>
                <a:cs typeface="Microsoft Yahei"/>
                <a:sym typeface="Microsoft Yahe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icrosoft Yahei"/>
                <a:ea typeface="Microsoft Yahei"/>
                <a:cs typeface="Microsoft Yahei"/>
                <a:sym typeface="Microsoft Yahe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600" u="none" cap="none" strike="noStrike">
                <a:solidFill>
                  <a:schemeClr val="dk1"/>
                </a:solidFill>
                <a:latin typeface="Microsoft Yahei"/>
                <a:ea typeface="Microsoft Yahei"/>
                <a:cs typeface="Microsoft Yahei"/>
                <a:sym typeface="Microsoft Yahei"/>
              </a:defRPr>
            </a:lvl1pPr>
            <a:lvl2pPr indent="-228600" lvl="1" marL="914400" marR="0" rtl="0" algn="l">
              <a:spcBef>
                <a:spcPts val="0"/>
              </a:spcBef>
              <a:spcAft>
                <a:spcPts val="0"/>
              </a:spcAft>
              <a:buSzPts val="1400"/>
              <a:buNone/>
              <a:defRPr b="0" i="0" sz="1200" u="none" cap="none" strike="noStrike">
                <a:solidFill>
                  <a:schemeClr val="dk1"/>
                </a:solidFill>
                <a:latin typeface="Microsoft Yahei"/>
                <a:ea typeface="Microsoft Yahei"/>
                <a:cs typeface="Microsoft Yahei"/>
                <a:sym typeface="Microsoft Yahei"/>
              </a:defRPr>
            </a:lvl2pPr>
            <a:lvl3pPr indent="-228600" lvl="2" marL="1371600" marR="0" rtl="0" algn="l">
              <a:spcBef>
                <a:spcPts val="0"/>
              </a:spcBef>
              <a:spcAft>
                <a:spcPts val="0"/>
              </a:spcAft>
              <a:buSzPts val="1400"/>
              <a:buNone/>
              <a:defRPr b="0" i="0" sz="1200" u="none" cap="none" strike="noStrike">
                <a:solidFill>
                  <a:schemeClr val="dk1"/>
                </a:solidFill>
                <a:latin typeface="Microsoft Yahei"/>
                <a:ea typeface="Microsoft Yahei"/>
                <a:cs typeface="Microsoft Yahei"/>
                <a:sym typeface="Microsoft Yahei"/>
              </a:defRPr>
            </a:lvl3pPr>
            <a:lvl4pPr indent="-228600" lvl="3" marL="1828800" marR="0" rtl="0" algn="l">
              <a:spcBef>
                <a:spcPts val="0"/>
              </a:spcBef>
              <a:spcAft>
                <a:spcPts val="0"/>
              </a:spcAft>
              <a:buSzPts val="1400"/>
              <a:buNone/>
              <a:defRPr b="0" i="0" sz="1200" u="none" cap="none" strike="noStrike">
                <a:solidFill>
                  <a:schemeClr val="dk1"/>
                </a:solidFill>
                <a:latin typeface="Microsoft Yahei"/>
                <a:ea typeface="Microsoft Yahei"/>
                <a:cs typeface="Microsoft Yahei"/>
                <a:sym typeface="Microsoft Yahei"/>
              </a:defRPr>
            </a:lvl4pPr>
            <a:lvl5pPr indent="-228600" lvl="4" marL="2286000" marR="0" rtl="0" algn="l">
              <a:spcBef>
                <a:spcPts val="0"/>
              </a:spcBef>
              <a:spcAft>
                <a:spcPts val="0"/>
              </a:spcAft>
              <a:buSzPts val="1400"/>
              <a:buNone/>
              <a:defRPr b="0" i="0" sz="1200" u="none" cap="none" strike="noStrike">
                <a:solidFill>
                  <a:schemeClr val="dk1"/>
                </a:solidFill>
                <a:latin typeface="Microsoft Yahei"/>
                <a:ea typeface="Microsoft Yahei"/>
                <a:cs typeface="Microsoft Yahei"/>
                <a:sym typeface="Microsoft Yahei"/>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icrosoft Yahei"/>
                <a:ea typeface="Microsoft Yahei"/>
                <a:cs typeface="Microsoft Yahei"/>
                <a:sym typeface="Microsoft Yahe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zh-CN" sz="1200" u="none" cap="none" strike="noStrike">
                <a:solidFill>
                  <a:schemeClr val="dk1"/>
                </a:solidFill>
                <a:latin typeface="Microsoft Yahei"/>
                <a:ea typeface="Microsoft Yahei"/>
                <a:cs typeface="Microsoft Yahei"/>
                <a:sym typeface="Microsoft Yahei"/>
              </a:rPr>
              <a:t>‹#›</a:t>
            </a:fld>
            <a:endParaRPr b="0" i="0" sz="1200" u="none" cap="none" strike="noStrike">
              <a:solidFill>
                <a:schemeClr val="dk1"/>
              </a:solidFill>
              <a:latin typeface="Microsoft Yahei"/>
              <a:ea typeface="Microsoft Yahei"/>
              <a:cs typeface="Microsoft Yahei"/>
              <a:sym typeface="Microsoft Yahe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 name="Google Shape;6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 name="Google Shape;69;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08150a2564_4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08150a2564_4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g108150a2564_4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08150a2564_4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08150a2564_4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g108150a2564_4_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0814042f2c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0814042f2c_0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g10814042f2c_0_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0812504148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0812504148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g10812504148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08150a2564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08150a2564_6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g108150a2564_6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0814042f2c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g10814042f2c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g10814042f2c_0_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0814042f2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g10814042f2c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g10814042f2c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0812504148_0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0812504148_0_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g10812504148_0_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0814042f2c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0814042f2c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g10814042f2c_0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 name="Google Shape;78;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 name="Google Shape;79;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08150a2564_5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 name="Google Shape;282;g108150a2564_5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g108150a2564_5_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08150a2564_5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 name="Google Shape;295;g108150a2564_5_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g108150a2564_5_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0814042f2c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0814042f2c_0_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g10814042f2c_0_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08150a2564_5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 name="Google Shape;316;g108150a2564_5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g108150a2564_5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09436e3a7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09436e3a76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g109436e3a76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6" name="Google Shape;336;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08150a2564_1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1" name="Google Shape;91;g108150a2564_1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g108150a2564_1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08150a2564_1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8" name="Google Shape;98;g108150a2564_1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g108150a2564_1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08150a2564_1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 name="Google Shape;106;g108150a2564_1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g108150a2564_1_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 name="Google Shape;11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08150a2564_5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 name="Google Shape;133;g108150a2564_5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g108150a2564_5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Google Shape;14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081250414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0812504148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g10812504148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g10812504148_0_30"/>
          <p:cNvSpPr/>
          <p:nvPr/>
        </p:nvSpPr>
        <p:spPr>
          <a:xfrm>
            <a:off x="-167" y="0"/>
            <a:ext cx="12192029" cy="5863987"/>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5" name="Google Shape;15;g10812504148_0_30"/>
          <p:cNvSpPr txBox="1"/>
          <p:nvPr>
            <p:ph type="ctrTitle"/>
          </p:nvPr>
        </p:nvSpPr>
        <p:spPr>
          <a:xfrm>
            <a:off x="415600" y="719633"/>
            <a:ext cx="11360700" cy="1710000"/>
          </a:xfrm>
          <a:prstGeom prst="rect">
            <a:avLst/>
          </a:prstGeom>
        </p:spPr>
        <p:txBody>
          <a:bodyPr anchorCtr="0" anchor="t" bIns="121900" lIns="121900" spcFirstLastPara="1" rIns="121900" wrap="square" tIns="12190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6" name="Google Shape;16;g10812504148_0_30"/>
          <p:cNvSpPr txBox="1"/>
          <p:nvPr>
            <p:ph idx="1" type="subTitle"/>
          </p:nvPr>
        </p:nvSpPr>
        <p:spPr>
          <a:xfrm>
            <a:off x="415600" y="2504747"/>
            <a:ext cx="5656800" cy="984300"/>
          </a:xfrm>
          <a:prstGeom prst="rect">
            <a:avLst/>
          </a:prstGeom>
        </p:spPr>
        <p:txBody>
          <a:bodyPr anchorCtr="0" anchor="t" bIns="121900" lIns="121900" spcFirstLastPara="1" rIns="121900" wrap="square" tIns="121900">
            <a:normAutofit/>
          </a:bodyPr>
          <a:lstStyle>
            <a:lvl1pPr lvl="0">
              <a:lnSpc>
                <a:spcPct val="100000"/>
              </a:lnSpc>
              <a:spcBef>
                <a:spcPts val="0"/>
              </a:spcBef>
              <a:spcAft>
                <a:spcPts val="0"/>
              </a:spcAft>
              <a:buClr>
                <a:schemeClr val="lt2"/>
              </a:buClr>
              <a:buSzPts val="2100"/>
              <a:buNone/>
              <a:defRPr sz="2100">
                <a:solidFill>
                  <a:schemeClr val="lt2"/>
                </a:solidFill>
              </a:defRPr>
            </a:lvl1pPr>
            <a:lvl2pPr lvl="1">
              <a:lnSpc>
                <a:spcPct val="100000"/>
              </a:lnSpc>
              <a:spcBef>
                <a:spcPts val="0"/>
              </a:spcBef>
              <a:spcAft>
                <a:spcPts val="0"/>
              </a:spcAft>
              <a:buClr>
                <a:schemeClr val="lt2"/>
              </a:buClr>
              <a:buSzPts val="2100"/>
              <a:buNone/>
              <a:defRPr sz="2100">
                <a:solidFill>
                  <a:schemeClr val="lt2"/>
                </a:solidFill>
              </a:defRPr>
            </a:lvl2pPr>
            <a:lvl3pPr lvl="2">
              <a:lnSpc>
                <a:spcPct val="100000"/>
              </a:lnSpc>
              <a:spcBef>
                <a:spcPts val="0"/>
              </a:spcBef>
              <a:spcAft>
                <a:spcPts val="0"/>
              </a:spcAft>
              <a:buClr>
                <a:schemeClr val="lt2"/>
              </a:buClr>
              <a:buSzPts val="2100"/>
              <a:buNone/>
              <a:defRPr sz="2100">
                <a:solidFill>
                  <a:schemeClr val="lt2"/>
                </a:solidFill>
              </a:defRPr>
            </a:lvl3pPr>
            <a:lvl4pPr lvl="3">
              <a:lnSpc>
                <a:spcPct val="100000"/>
              </a:lnSpc>
              <a:spcBef>
                <a:spcPts val="0"/>
              </a:spcBef>
              <a:spcAft>
                <a:spcPts val="0"/>
              </a:spcAft>
              <a:buClr>
                <a:schemeClr val="lt2"/>
              </a:buClr>
              <a:buSzPts val="2100"/>
              <a:buNone/>
              <a:defRPr sz="2100">
                <a:solidFill>
                  <a:schemeClr val="lt2"/>
                </a:solidFill>
              </a:defRPr>
            </a:lvl4pPr>
            <a:lvl5pPr lvl="4">
              <a:lnSpc>
                <a:spcPct val="100000"/>
              </a:lnSpc>
              <a:spcBef>
                <a:spcPts val="0"/>
              </a:spcBef>
              <a:spcAft>
                <a:spcPts val="0"/>
              </a:spcAft>
              <a:buClr>
                <a:schemeClr val="lt2"/>
              </a:buClr>
              <a:buSzPts val="2100"/>
              <a:buNone/>
              <a:defRPr sz="2100">
                <a:solidFill>
                  <a:schemeClr val="lt2"/>
                </a:solidFill>
              </a:defRPr>
            </a:lvl5pPr>
            <a:lvl6pPr lvl="5">
              <a:lnSpc>
                <a:spcPct val="100000"/>
              </a:lnSpc>
              <a:spcBef>
                <a:spcPts val="0"/>
              </a:spcBef>
              <a:spcAft>
                <a:spcPts val="0"/>
              </a:spcAft>
              <a:buClr>
                <a:schemeClr val="lt2"/>
              </a:buClr>
              <a:buSzPts val="2100"/>
              <a:buNone/>
              <a:defRPr sz="2100">
                <a:solidFill>
                  <a:schemeClr val="lt2"/>
                </a:solidFill>
              </a:defRPr>
            </a:lvl6pPr>
            <a:lvl7pPr lvl="6">
              <a:lnSpc>
                <a:spcPct val="100000"/>
              </a:lnSpc>
              <a:spcBef>
                <a:spcPts val="0"/>
              </a:spcBef>
              <a:spcAft>
                <a:spcPts val="0"/>
              </a:spcAft>
              <a:buClr>
                <a:schemeClr val="lt2"/>
              </a:buClr>
              <a:buSzPts val="2100"/>
              <a:buNone/>
              <a:defRPr sz="2100">
                <a:solidFill>
                  <a:schemeClr val="lt2"/>
                </a:solidFill>
              </a:defRPr>
            </a:lvl7pPr>
            <a:lvl8pPr lvl="7">
              <a:lnSpc>
                <a:spcPct val="100000"/>
              </a:lnSpc>
              <a:spcBef>
                <a:spcPts val="0"/>
              </a:spcBef>
              <a:spcAft>
                <a:spcPts val="0"/>
              </a:spcAft>
              <a:buClr>
                <a:schemeClr val="lt2"/>
              </a:buClr>
              <a:buSzPts val="2100"/>
              <a:buNone/>
              <a:defRPr sz="2100">
                <a:solidFill>
                  <a:schemeClr val="lt2"/>
                </a:solidFill>
              </a:defRPr>
            </a:lvl8pPr>
            <a:lvl9pPr lvl="8">
              <a:lnSpc>
                <a:spcPct val="100000"/>
              </a:lnSpc>
              <a:spcBef>
                <a:spcPts val="0"/>
              </a:spcBef>
              <a:spcAft>
                <a:spcPts val="0"/>
              </a:spcAft>
              <a:buClr>
                <a:schemeClr val="lt2"/>
              </a:buClr>
              <a:buSzPts val="2100"/>
              <a:buNone/>
              <a:defRPr sz="2100">
                <a:solidFill>
                  <a:schemeClr val="lt2"/>
                </a:solidFill>
              </a:defRPr>
            </a:lvl9pPr>
          </a:lstStyle>
          <a:p/>
        </p:txBody>
      </p:sp>
      <p:sp>
        <p:nvSpPr>
          <p:cNvPr id="17" name="Google Shape;17;g10812504148_0_3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8" name="Shape 58"/>
        <p:cNvGrpSpPr/>
        <p:nvPr/>
      </p:nvGrpSpPr>
      <p:grpSpPr>
        <a:xfrm>
          <a:off x="0" y="0"/>
          <a:ext cx="0" cy="0"/>
          <a:chOff x="0" y="0"/>
          <a:chExt cx="0" cy="0"/>
        </a:xfrm>
      </p:grpSpPr>
      <p:sp>
        <p:nvSpPr>
          <p:cNvPr id="59" name="Google Shape;59;g10812504148_0_75"/>
          <p:cNvSpPr txBox="1"/>
          <p:nvPr>
            <p:ph hasCustomPrompt="1" type="title"/>
          </p:nvPr>
        </p:nvSpPr>
        <p:spPr>
          <a:xfrm>
            <a:off x="415667" y="1108233"/>
            <a:ext cx="7113300" cy="1659600"/>
          </a:xfrm>
          <a:prstGeom prst="rect">
            <a:avLst/>
          </a:prstGeom>
        </p:spPr>
        <p:txBody>
          <a:bodyPr anchorCtr="0" anchor="b" bIns="121900" lIns="121900" spcFirstLastPara="1" rIns="121900" wrap="square" tIns="121900">
            <a:normAutofit/>
          </a:bodyPr>
          <a:lstStyle>
            <a:lvl1pPr lvl="0">
              <a:spcBef>
                <a:spcPts val="0"/>
              </a:spcBef>
              <a:spcAft>
                <a:spcPts val="0"/>
              </a:spcAft>
              <a:buClr>
                <a:schemeClr val="lt1"/>
              </a:buClr>
              <a:buSzPts val="13300"/>
              <a:buNone/>
              <a:defRPr sz="13300">
                <a:solidFill>
                  <a:schemeClr val="lt1"/>
                </a:solidFill>
              </a:defRPr>
            </a:lvl1pPr>
            <a:lvl2pPr lvl="1">
              <a:spcBef>
                <a:spcPts val="0"/>
              </a:spcBef>
              <a:spcAft>
                <a:spcPts val="0"/>
              </a:spcAft>
              <a:buClr>
                <a:schemeClr val="lt1"/>
              </a:buClr>
              <a:buSzPts val="13300"/>
              <a:buNone/>
              <a:defRPr sz="13300">
                <a:solidFill>
                  <a:schemeClr val="lt1"/>
                </a:solidFill>
              </a:defRPr>
            </a:lvl2pPr>
            <a:lvl3pPr lvl="2">
              <a:spcBef>
                <a:spcPts val="0"/>
              </a:spcBef>
              <a:spcAft>
                <a:spcPts val="0"/>
              </a:spcAft>
              <a:buClr>
                <a:schemeClr val="lt1"/>
              </a:buClr>
              <a:buSzPts val="13300"/>
              <a:buNone/>
              <a:defRPr sz="13300">
                <a:solidFill>
                  <a:schemeClr val="lt1"/>
                </a:solidFill>
              </a:defRPr>
            </a:lvl3pPr>
            <a:lvl4pPr lvl="3">
              <a:spcBef>
                <a:spcPts val="0"/>
              </a:spcBef>
              <a:spcAft>
                <a:spcPts val="0"/>
              </a:spcAft>
              <a:buClr>
                <a:schemeClr val="lt1"/>
              </a:buClr>
              <a:buSzPts val="13300"/>
              <a:buNone/>
              <a:defRPr sz="13300">
                <a:solidFill>
                  <a:schemeClr val="lt1"/>
                </a:solidFill>
              </a:defRPr>
            </a:lvl4pPr>
            <a:lvl5pPr lvl="4">
              <a:spcBef>
                <a:spcPts val="0"/>
              </a:spcBef>
              <a:spcAft>
                <a:spcPts val="0"/>
              </a:spcAft>
              <a:buClr>
                <a:schemeClr val="lt1"/>
              </a:buClr>
              <a:buSzPts val="13300"/>
              <a:buNone/>
              <a:defRPr sz="13300">
                <a:solidFill>
                  <a:schemeClr val="lt1"/>
                </a:solidFill>
              </a:defRPr>
            </a:lvl5pPr>
            <a:lvl6pPr lvl="5">
              <a:spcBef>
                <a:spcPts val="0"/>
              </a:spcBef>
              <a:spcAft>
                <a:spcPts val="0"/>
              </a:spcAft>
              <a:buClr>
                <a:schemeClr val="lt1"/>
              </a:buClr>
              <a:buSzPts val="13300"/>
              <a:buNone/>
              <a:defRPr sz="13300">
                <a:solidFill>
                  <a:schemeClr val="lt1"/>
                </a:solidFill>
              </a:defRPr>
            </a:lvl6pPr>
            <a:lvl7pPr lvl="6">
              <a:spcBef>
                <a:spcPts val="0"/>
              </a:spcBef>
              <a:spcAft>
                <a:spcPts val="0"/>
              </a:spcAft>
              <a:buClr>
                <a:schemeClr val="lt1"/>
              </a:buClr>
              <a:buSzPts val="13300"/>
              <a:buNone/>
              <a:defRPr sz="13300">
                <a:solidFill>
                  <a:schemeClr val="lt1"/>
                </a:solidFill>
              </a:defRPr>
            </a:lvl7pPr>
            <a:lvl8pPr lvl="7">
              <a:spcBef>
                <a:spcPts val="0"/>
              </a:spcBef>
              <a:spcAft>
                <a:spcPts val="0"/>
              </a:spcAft>
              <a:buClr>
                <a:schemeClr val="lt1"/>
              </a:buClr>
              <a:buSzPts val="13300"/>
              <a:buNone/>
              <a:defRPr sz="13300">
                <a:solidFill>
                  <a:schemeClr val="lt1"/>
                </a:solidFill>
              </a:defRPr>
            </a:lvl8pPr>
            <a:lvl9pPr lvl="8">
              <a:spcBef>
                <a:spcPts val="0"/>
              </a:spcBef>
              <a:spcAft>
                <a:spcPts val="0"/>
              </a:spcAft>
              <a:buClr>
                <a:schemeClr val="lt1"/>
              </a:buClr>
              <a:buSzPts val="13300"/>
              <a:buNone/>
              <a:defRPr sz="13300">
                <a:solidFill>
                  <a:schemeClr val="lt1"/>
                </a:solidFill>
              </a:defRPr>
            </a:lvl9pPr>
          </a:lstStyle>
          <a:p>
            <a:r>
              <a:t>xx%</a:t>
            </a:r>
          </a:p>
        </p:txBody>
      </p:sp>
      <p:sp>
        <p:nvSpPr>
          <p:cNvPr id="60" name="Google Shape;60;g10812504148_0_75"/>
          <p:cNvSpPr txBox="1"/>
          <p:nvPr>
            <p:ph idx="1" type="body"/>
          </p:nvPr>
        </p:nvSpPr>
        <p:spPr>
          <a:xfrm>
            <a:off x="415600" y="2828567"/>
            <a:ext cx="7113300" cy="12567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Clr>
                <a:schemeClr val="accent2"/>
              </a:buClr>
              <a:buSzPts val="1700"/>
              <a:buChar char="●"/>
              <a:defRPr>
                <a:solidFill>
                  <a:schemeClr val="accent2"/>
                </a:solidFill>
              </a:defRPr>
            </a:lvl1pPr>
            <a:lvl2pPr indent="-323850" lvl="1" marL="914400">
              <a:spcBef>
                <a:spcPts val="0"/>
              </a:spcBef>
              <a:spcAft>
                <a:spcPts val="0"/>
              </a:spcAft>
              <a:buClr>
                <a:schemeClr val="accent2"/>
              </a:buClr>
              <a:buSzPts val="1500"/>
              <a:buChar char="○"/>
              <a:defRPr>
                <a:solidFill>
                  <a:schemeClr val="accent2"/>
                </a:solidFill>
              </a:defRPr>
            </a:lvl2pPr>
            <a:lvl3pPr indent="-323850" lvl="2" marL="1371600">
              <a:spcBef>
                <a:spcPts val="0"/>
              </a:spcBef>
              <a:spcAft>
                <a:spcPts val="0"/>
              </a:spcAft>
              <a:buClr>
                <a:schemeClr val="accent2"/>
              </a:buClr>
              <a:buSzPts val="1500"/>
              <a:buChar char="■"/>
              <a:defRPr>
                <a:solidFill>
                  <a:schemeClr val="accent2"/>
                </a:solidFill>
              </a:defRPr>
            </a:lvl3pPr>
            <a:lvl4pPr indent="-323850" lvl="3" marL="1828800">
              <a:spcBef>
                <a:spcPts val="0"/>
              </a:spcBef>
              <a:spcAft>
                <a:spcPts val="0"/>
              </a:spcAft>
              <a:buClr>
                <a:schemeClr val="accent2"/>
              </a:buClr>
              <a:buSzPts val="1500"/>
              <a:buChar char="●"/>
              <a:defRPr>
                <a:solidFill>
                  <a:schemeClr val="accent2"/>
                </a:solidFill>
              </a:defRPr>
            </a:lvl4pPr>
            <a:lvl5pPr indent="-323850" lvl="4" marL="2286000">
              <a:spcBef>
                <a:spcPts val="0"/>
              </a:spcBef>
              <a:spcAft>
                <a:spcPts val="0"/>
              </a:spcAft>
              <a:buClr>
                <a:schemeClr val="accent2"/>
              </a:buClr>
              <a:buSzPts val="1500"/>
              <a:buChar char="○"/>
              <a:defRPr>
                <a:solidFill>
                  <a:schemeClr val="accent2"/>
                </a:solidFill>
              </a:defRPr>
            </a:lvl5pPr>
            <a:lvl6pPr indent="-323850" lvl="5" marL="2743200">
              <a:spcBef>
                <a:spcPts val="0"/>
              </a:spcBef>
              <a:spcAft>
                <a:spcPts val="0"/>
              </a:spcAft>
              <a:buClr>
                <a:schemeClr val="accent2"/>
              </a:buClr>
              <a:buSzPts val="1500"/>
              <a:buChar char="■"/>
              <a:defRPr>
                <a:solidFill>
                  <a:schemeClr val="accent2"/>
                </a:solidFill>
              </a:defRPr>
            </a:lvl6pPr>
            <a:lvl7pPr indent="-323850" lvl="6" marL="3200400">
              <a:spcBef>
                <a:spcPts val="0"/>
              </a:spcBef>
              <a:spcAft>
                <a:spcPts val="0"/>
              </a:spcAft>
              <a:buClr>
                <a:schemeClr val="accent2"/>
              </a:buClr>
              <a:buSzPts val="1500"/>
              <a:buChar char="●"/>
              <a:defRPr>
                <a:solidFill>
                  <a:schemeClr val="accent2"/>
                </a:solidFill>
              </a:defRPr>
            </a:lvl7pPr>
            <a:lvl8pPr indent="-323850" lvl="7" marL="3657600">
              <a:spcBef>
                <a:spcPts val="0"/>
              </a:spcBef>
              <a:spcAft>
                <a:spcPts val="0"/>
              </a:spcAft>
              <a:buClr>
                <a:schemeClr val="accent2"/>
              </a:buClr>
              <a:buSzPts val="1500"/>
              <a:buChar char="○"/>
              <a:defRPr>
                <a:solidFill>
                  <a:schemeClr val="accent2"/>
                </a:solidFill>
              </a:defRPr>
            </a:lvl8pPr>
            <a:lvl9pPr indent="-323850" lvl="8" marL="4114800">
              <a:spcBef>
                <a:spcPts val="0"/>
              </a:spcBef>
              <a:spcAft>
                <a:spcPts val="0"/>
              </a:spcAft>
              <a:buClr>
                <a:schemeClr val="accent2"/>
              </a:buClr>
              <a:buSzPts val="1500"/>
              <a:buChar char="■"/>
              <a:defRPr>
                <a:solidFill>
                  <a:schemeClr val="accent2"/>
                </a:solidFill>
              </a:defRPr>
            </a:lvl9pPr>
          </a:lstStyle>
          <a:p/>
        </p:txBody>
      </p:sp>
      <p:sp>
        <p:nvSpPr>
          <p:cNvPr id="61" name="Google Shape;61;g10812504148_0_7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g10812504148_0_7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8" name="Shape 18"/>
        <p:cNvGrpSpPr/>
        <p:nvPr/>
      </p:nvGrpSpPr>
      <p:grpSpPr>
        <a:xfrm>
          <a:off x="0" y="0"/>
          <a:ext cx="0" cy="0"/>
          <a:chOff x="0" y="0"/>
          <a:chExt cx="0" cy="0"/>
        </a:xfrm>
      </p:grpSpPr>
      <p:sp>
        <p:nvSpPr>
          <p:cNvPr id="19" name="Google Shape;19;g10812504148_0_35"/>
          <p:cNvSpPr/>
          <p:nvPr/>
        </p:nvSpPr>
        <p:spPr>
          <a:xfrm>
            <a:off x="0" y="64132"/>
            <a:ext cx="12192029" cy="5863987"/>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20" name="Google Shape;20;g10812504148_0_35"/>
          <p:cNvSpPr/>
          <p:nvPr/>
        </p:nvSpPr>
        <p:spPr>
          <a:xfrm>
            <a:off x="0" y="0"/>
            <a:ext cx="12192029" cy="5863987"/>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21" name="Google Shape;21;g10812504148_0_35"/>
          <p:cNvSpPr txBox="1"/>
          <p:nvPr>
            <p:ph type="title"/>
          </p:nvPr>
        </p:nvSpPr>
        <p:spPr>
          <a:xfrm>
            <a:off x="415600" y="719633"/>
            <a:ext cx="11360700" cy="1710000"/>
          </a:xfrm>
          <a:prstGeom prst="rect">
            <a:avLst/>
          </a:prstGeom>
        </p:spPr>
        <p:txBody>
          <a:bodyPr anchorCtr="0" anchor="t" bIns="121900" lIns="121900" spcFirstLastPara="1" rIns="121900" wrap="square" tIns="12190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2" name="Google Shape;22;g10812504148_0_3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g10812504148_0_40"/>
          <p:cNvSpPr/>
          <p:nvPr/>
        </p:nvSpPr>
        <p:spPr>
          <a:xfrm>
            <a:off x="0" y="0"/>
            <a:ext cx="57519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 name="Google Shape;25;g10812504148_0_40"/>
          <p:cNvSpPr/>
          <p:nvPr/>
        </p:nvSpPr>
        <p:spPr>
          <a:xfrm>
            <a:off x="0" y="58833"/>
            <a:ext cx="5751356" cy="5865687"/>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6" name="Google Shape;26;g10812504148_0_40"/>
          <p:cNvSpPr/>
          <p:nvPr/>
        </p:nvSpPr>
        <p:spPr>
          <a:xfrm>
            <a:off x="-167" y="0"/>
            <a:ext cx="5755723" cy="5860653"/>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7" name="Google Shape;27;g10812504148_0_40"/>
          <p:cNvSpPr txBox="1"/>
          <p:nvPr>
            <p:ph type="title"/>
          </p:nvPr>
        </p:nvSpPr>
        <p:spPr>
          <a:xfrm>
            <a:off x="415633" y="667900"/>
            <a:ext cx="4941900" cy="3345300"/>
          </a:xfrm>
          <a:prstGeom prst="rect">
            <a:avLst/>
          </a:prstGeom>
        </p:spPr>
        <p:txBody>
          <a:bodyPr anchorCtr="0" anchor="t" bIns="121900" lIns="121900" spcFirstLastPara="1" rIns="121900" wrap="square" tIns="121900">
            <a:normAutofit/>
          </a:bodyPr>
          <a:lstStyle>
            <a:lvl1pPr lvl="0">
              <a:spcBef>
                <a:spcPts val="0"/>
              </a:spcBef>
              <a:spcAft>
                <a:spcPts val="0"/>
              </a:spcAft>
              <a:buClr>
                <a:schemeClr val="lt1"/>
              </a:buClr>
              <a:buSzPts val="3700"/>
              <a:buNone/>
              <a:defRPr>
                <a:solidFill>
                  <a:schemeClr val="l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p:txBody>
      </p:sp>
      <p:sp>
        <p:nvSpPr>
          <p:cNvPr id="28" name="Google Shape;28;g10812504148_0_40"/>
          <p:cNvSpPr txBox="1"/>
          <p:nvPr>
            <p:ph idx="1" type="body"/>
          </p:nvPr>
        </p:nvSpPr>
        <p:spPr>
          <a:xfrm>
            <a:off x="6192900" y="667900"/>
            <a:ext cx="5555100" cy="54648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29" name="Google Shape;29;g10812504148_0_4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g10812504148_0_47"/>
          <p:cNvSpPr/>
          <p:nvPr/>
        </p:nvSpPr>
        <p:spPr>
          <a:xfrm>
            <a:off x="0" y="0"/>
            <a:ext cx="12192000" cy="17028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 name="Google Shape;32;g10812504148_0_47"/>
          <p:cNvSpPr txBox="1"/>
          <p:nvPr>
            <p:ph type="title"/>
          </p:nvPr>
        </p:nvSpPr>
        <p:spPr>
          <a:xfrm>
            <a:off x="415633" y="667900"/>
            <a:ext cx="11360700" cy="831600"/>
          </a:xfrm>
          <a:prstGeom prst="rect">
            <a:avLst/>
          </a:prstGeom>
        </p:spPr>
        <p:txBody>
          <a:bodyPr anchorCtr="0" anchor="t" bIns="121900" lIns="121900" spcFirstLastPara="1" rIns="121900" wrap="square" tIns="121900">
            <a:normAutofit/>
          </a:bodyPr>
          <a:lstStyle>
            <a:lvl1pPr lvl="0">
              <a:spcBef>
                <a:spcPts val="0"/>
              </a:spcBef>
              <a:spcAft>
                <a:spcPts val="0"/>
              </a:spcAft>
              <a:buClr>
                <a:schemeClr val="lt1"/>
              </a:buClr>
              <a:buSzPts val="3700"/>
              <a:buNone/>
              <a:defRPr>
                <a:solidFill>
                  <a:schemeClr val="l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p:txBody>
      </p:sp>
      <p:sp>
        <p:nvSpPr>
          <p:cNvPr id="33" name="Google Shape;33;g10812504148_0_47"/>
          <p:cNvSpPr txBox="1"/>
          <p:nvPr>
            <p:ph idx="1" type="body"/>
          </p:nvPr>
        </p:nvSpPr>
        <p:spPr>
          <a:xfrm>
            <a:off x="415600" y="2007600"/>
            <a:ext cx="5333100" cy="41016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34" name="Google Shape;34;g10812504148_0_47"/>
          <p:cNvSpPr txBox="1"/>
          <p:nvPr>
            <p:ph idx="2" type="body"/>
          </p:nvPr>
        </p:nvSpPr>
        <p:spPr>
          <a:xfrm>
            <a:off x="6443200" y="2007600"/>
            <a:ext cx="5333100" cy="41016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35" name="Google Shape;35;g10812504148_0_4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g10812504148_0_53"/>
          <p:cNvSpPr/>
          <p:nvPr/>
        </p:nvSpPr>
        <p:spPr>
          <a:xfrm>
            <a:off x="0" y="0"/>
            <a:ext cx="12192000" cy="17028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 name="Google Shape;38;g10812504148_0_53"/>
          <p:cNvSpPr txBox="1"/>
          <p:nvPr>
            <p:ph type="title"/>
          </p:nvPr>
        </p:nvSpPr>
        <p:spPr>
          <a:xfrm>
            <a:off x="415633" y="667900"/>
            <a:ext cx="11360700" cy="831600"/>
          </a:xfrm>
          <a:prstGeom prst="rect">
            <a:avLst/>
          </a:prstGeom>
        </p:spPr>
        <p:txBody>
          <a:bodyPr anchorCtr="0" anchor="t" bIns="121900" lIns="121900" spcFirstLastPara="1" rIns="121900" wrap="square" tIns="121900">
            <a:normAutofit/>
          </a:bodyPr>
          <a:lstStyle>
            <a:lvl1pPr lvl="0">
              <a:spcBef>
                <a:spcPts val="0"/>
              </a:spcBef>
              <a:spcAft>
                <a:spcPts val="0"/>
              </a:spcAft>
              <a:buClr>
                <a:schemeClr val="lt1"/>
              </a:buClr>
              <a:buSzPts val="3700"/>
              <a:buNone/>
              <a:defRPr>
                <a:solidFill>
                  <a:schemeClr val="l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p:txBody>
      </p:sp>
      <p:sp>
        <p:nvSpPr>
          <p:cNvPr id="39" name="Google Shape;39;g10812504148_0_5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0" name="Shape 40"/>
        <p:cNvGrpSpPr/>
        <p:nvPr/>
      </p:nvGrpSpPr>
      <p:grpSpPr>
        <a:xfrm>
          <a:off x="0" y="0"/>
          <a:ext cx="0" cy="0"/>
          <a:chOff x="0" y="0"/>
          <a:chExt cx="0" cy="0"/>
        </a:xfrm>
      </p:grpSpPr>
      <p:sp>
        <p:nvSpPr>
          <p:cNvPr id="41" name="Google Shape;41;g10812504148_0_57"/>
          <p:cNvSpPr/>
          <p:nvPr/>
        </p:nvSpPr>
        <p:spPr>
          <a:xfrm>
            <a:off x="0" y="0"/>
            <a:ext cx="50193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 name="Google Shape;42;g10812504148_0_57"/>
          <p:cNvSpPr txBox="1"/>
          <p:nvPr>
            <p:ph type="title"/>
          </p:nvPr>
        </p:nvSpPr>
        <p:spPr>
          <a:xfrm>
            <a:off x="415633" y="667900"/>
            <a:ext cx="4170000" cy="2438700"/>
          </a:xfrm>
          <a:prstGeom prst="rect">
            <a:avLst/>
          </a:prstGeom>
        </p:spPr>
        <p:txBody>
          <a:bodyPr anchorCtr="0" anchor="t" bIns="121900" lIns="121900" spcFirstLastPara="1" rIns="121900" wrap="square" tIns="121900">
            <a:normAutofit/>
          </a:bodyPr>
          <a:lstStyle>
            <a:lvl1pPr lvl="0">
              <a:spcBef>
                <a:spcPts val="0"/>
              </a:spcBef>
              <a:spcAft>
                <a:spcPts val="0"/>
              </a:spcAft>
              <a:buClr>
                <a:schemeClr val="lt1"/>
              </a:buClr>
              <a:buSzPts val="3700"/>
              <a:buNone/>
              <a:defRPr>
                <a:solidFill>
                  <a:schemeClr val="l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p:txBody>
      </p:sp>
      <p:sp>
        <p:nvSpPr>
          <p:cNvPr id="43" name="Google Shape;43;g10812504148_0_57"/>
          <p:cNvSpPr txBox="1"/>
          <p:nvPr>
            <p:ph idx="1" type="body"/>
          </p:nvPr>
        </p:nvSpPr>
        <p:spPr>
          <a:xfrm>
            <a:off x="415600" y="3187533"/>
            <a:ext cx="4170000" cy="30639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Clr>
                <a:schemeClr val="accent2"/>
              </a:buClr>
              <a:buSzPts val="1700"/>
              <a:buChar char="●"/>
              <a:defRPr>
                <a:solidFill>
                  <a:schemeClr val="accent2"/>
                </a:solidFill>
              </a:defRPr>
            </a:lvl1pPr>
            <a:lvl2pPr indent="-323850" lvl="1" marL="914400">
              <a:spcBef>
                <a:spcPts val="0"/>
              </a:spcBef>
              <a:spcAft>
                <a:spcPts val="0"/>
              </a:spcAft>
              <a:buClr>
                <a:schemeClr val="accent2"/>
              </a:buClr>
              <a:buSzPts val="1500"/>
              <a:buChar char="○"/>
              <a:defRPr>
                <a:solidFill>
                  <a:schemeClr val="accent2"/>
                </a:solidFill>
              </a:defRPr>
            </a:lvl2pPr>
            <a:lvl3pPr indent="-323850" lvl="2" marL="1371600">
              <a:spcBef>
                <a:spcPts val="0"/>
              </a:spcBef>
              <a:spcAft>
                <a:spcPts val="0"/>
              </a:spcAft>
              <a:buClr>
                <a:schemeClr val="accent2"/>
              </a:buClr>
              <a:buSzPts val="1500"/>
              <a:buChar char="■"/>
              <a:defRPr>
                <a:solidFill>
                  <a:schemeClr val="accent2"/>
                </a:solidFill>
              </a:defRPr>
            </a:lvl3pPr>
            <a:lvl4pPr indent="-323850" lvl="3" marL="1828800">
              <a:spcBef>
                <a:spcPts val="0"/>
              </a:spcBef>
              <a:spcAft>
                <a:spcPts val="0"/>
              </a:spcAft>
              <a:buClr>
                <a:schemeClr val="accent2"/>
              </a:buClr>
              <a:buSzPts val="1500"/>
              <a:buChar char="●"/>
              <a:defRPr>
                <a:solidFill>
                  <a:schemeClr val="accent2"/>
                </a:solidFill>
              </a:defRPr>
            </a:lvl4pPr>
            <a:lvl5pPr indent="-323850" lvl="4" marL="2286000">
              <a:spcBef>
                <a:spcPts val="0"/>
              </a:spcBef>
              <a:spcAft>
                <a:spcPts val="0"/>
              </a:spcAft>
              <a:buClr>
                <a:schemeClr val="accent2"/>
              </a:buClr>
              <a:buSzPts val="1500"/>
              <a:buChar char="○"/>
              <a:defRPr>
                <a:solidFill>
                  <a:schemeClr val="accent2"/>
                </a:solidFill>
              </a:defRPr>
            </a:lvl5pPr>
            <a:lvl6pPr indent="-323850" lvl="5" marL="2743200">
              <a:spcBef>
                <a:spcPts val="0"/>
              </a:spcBef>
              <a:spcAft>
                <a:spcPts val="0"/>
              </a:spcAft>
              <a:buClr>
                <a:schemeClr val="accent2"/>
              </a:buClr>
              <a:buSzPts val="1500"/>
              <a:buChar char="■"/>
              <a:defRPr>
                <a:solidFill>
                  <a:schemeClr val="accent2"/>
                </a:solidFill>
              </a:defRPr>
            </a:lvl6pPr>
            <a:lvl7pPr indent="-323850" lvl="6" marL="3200400">
              <a:spcBef>
                <a:spcPts val="0"/>
              </a:spcBef>
              <a:spcAft>
                <a:spcPts val="0"/>
              </a:spcAft>
              <a:buClr>
                <a:schemeClr val="accent2"/>
              </a:buClr>
              <a:buSzPts val="1500"/>
              <a:buChar char="●"/>
              <a:defRPr>
                <a:solidFill>
                  <a:schemeClr val="accent2"/>
                </a:solidFill>
              </a:defRPr>
            </a:lvl7pPr>
            <a:lvl8pPr indent="-323850" lvl="7" marL="3657600">
              <a:spcBef>
                <a:spcPts val="0"/>
              </a:spcBef>
              <a:spcAft>
                <a:spcPts val="0"/>
              </a:spcAft>
              <a:buClr>
                <a:schemeClr val="accent2"/>
              </a:buClr>
              <a:buSzPts val="1500"/>
              <a:buChar char="○"/>
              <a:defRPr>
                <a:solidFill>
                  <a:schemeClr val="accent2"/>
                </a:solidFill>
              </a:defRPr>
            </a:lvl8pPr>
            <a:lvl9pPr indent="-323850" lvl="8" marL="4114800">
              <a:spcBef>
                <a:spcPts val="0"/>
              </a:spcBef>
              <a:spcAft>
                <a:spcPts val="0"/>
              </a:spcAft>
              <a:buClr>
                <a:schemeClr val="accent2"/>
              </a:buClr>
              <a:buSzPts val="1500"/>
              <a:buChar char="■"/>
              <a:defRPr>
                <a:solidFill>
                  <a:schemeClr val="accent2"/>
                </a:solidFill>
              </a:defRPr>
            </a:lvl9pPr>
          </a:lstStyle>
          <a:p/>
        </p:txBody>
      </p:sp>
      <p:sp>
        <p:nvSpPr>
          <p:cNvPr id="44" name="Google Shape;44;g10812504148_0_5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5" name="Shape 45"/>
        <p:cNvGrpSpPr/>
        <p:nvPr/>
      </p:nvGrpSpPr>
      <p:grpSpPr>
        <a:xfrm>
          <a:off x="0" y="0"/>
          <a:ext cx="0" cy="0"/>
          <a:chOff x="0" y="0"/>
          <a:chExt cx="0" cy="0"/>
        </a:xfrm>
      </p:grpSpPr>
      <p:sp>
        <p:nvSpPr>
          <p:cNvPr id="46" name="Google Shape;46;g10812504148_0_62"/>
          <p:cNvSpPr txBox="1"/>
          <p:nvPr>
            <p:ph type="title"/>
          </p:nvPr>
        </p:nvSpPr>
        <p:spPr>
          <a:xfrm>
            <a:off x="415567" y="1064800"/>
            <a:ext cx="8330400" cy="4728300"/>
          </a:xfrm>
          <a:prstGeom prst="rect">
            <a:avLst/>
          </a:prstGeom>
        </p:spPr>
        <p:txBody>
          <a:bodyPr anchorCtr="0" anchor="ctr" bIns="121900" lIns="121900" spcFirstLastPara="1" rIns="121900" wrap="square" tIns="12190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7" name="Google Shape;47;g10812504148_0_6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g10812504148_0_65"/>
          <p:cNvSpPr/>
          <p:nvPr/>
        </p:nvSpPr>
        <p:spPr>
          <a:xfrm>
            <a:off x="0" y="0"/>
            <a:ext cx="60960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 name="Google Shape;50;g10812504148_0_65"/>
          <p:cNvSpPr txBox="1"/>
          <p:nvPr>
            <p:ph type="title"/>
          </p:nvPr>
        </p:nvSpPr>
        <p:spPr>
          <a:xfrm>
            <a:off x="415067" y="667900"/>
            <a:ext cx="4939200" cy="2732700"/>
          </a:xfrm>
          <a:prstGeom prst="rect">
            <a:avLst/>
          </a:prstGeom>
        </p:spPr>
        <p:txBody>
          <a:bodyPr anchorCtr="0" anchor="t" bIns="121900" lIns="121900" spcFirstLastPara="1" rIns="121900" wrap="square" tIns="121900">
            <a:normAutofit/>
          </a:bodyPr>
          <a:lstStyle>
            <a:lvl1pPr lvl="0">
              <a:spcBef>
                <a:spcPts val="0"/>
              </a:spcBef>
              <a:spcAft>
                <a:spcPts val="0"/>
              </a:spcAft>
              <a:buClr>
                <a:schemeClr val="lt1"/>
              </a:buClr>
              <a:buSzPts val="3700"/>
              <a:buNone/>
              <a:defRPr>
                <a:solidFill>
                  <a:schemeClr val="l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p:txBody>
      </p:sp>
      <p:sp>
        <p:nvSpPr>
          <p:cNvPr id="51" name="Google Shape;51;g10812504148_0_65"/>
          <p:cNvSpPr txBox="1"/>
          <p:nvPr>
            <p:ph idx="1" type="subTitle"/>
          </p:nvPr>
        </p:nvSpPr>
        <p:spPr>
          <a:xfrm>
            <a:off x="406400" y="3502300"/>
            <a:ext cx="4939200" cy="1235700"/>
          </a:xfrm>
          <a:prstGeom prst="rect">
            <a:avLst/>
          </a:prstGeom>
        </p:spPr>
        <p:txBody>
          <a:bodyPr anchorCtr="0" anchor="t" bIns="121900" lIns="121900" spcFirstLastPara="1" rIns="121900" wrap="square" tIns="121900">
            <a:normAutofit/>
          </a:bodyPr>
          <a:lstStyle>
            <a:lvl1pPr lvl="0">
              <a:lnSpc>
                <a:spcPct val="100000"/>
              </a:lnSpc>
              <a:spcBef>
                <a:spcPts val="0"/>
              </a:spcBef>
              <a:spcAft>
                <a:spcPts val="0"/>
              </a:spcAft>
              <a:buClr>
                <a:schemeClr val="accent2"/>
              </a:buClr>
              <a:buSzPts val="2100"/>
              <a:buNone/>
              <a:defRPr sz="2100">
                <a:solidFill>
                  <a:schemeClr val="accent2"/>
                </a:solidFill>
              </a:defRPr>
            </a:lvl1pPr>
            <a:lvl2pPr lvl="1">
              <a:lnSpc>
                <a:spcPct val="100000"/>
              </a:lnSpc>
              <a:spcBef>
                <a:spcPts val="0"/>
              </a:spcBef>
              <a:spcAft>
                <a:spcPts val="0"/>
              </a:spcAft>
              <a:buClr>
                <a:schemeClr val="accent2"/>
              </a:buClr>
              <a:buSzPts val="2100"/>
              <a:buNone/>
              <a:defRPr sz="2100">
                <a:solidFill>
                  <a:schemeClr val="accent2"/>
                </a:solidFill>
              </a:defRPr>
            </a:lvl2pPr>
            <a:lvl3pPr lvl="2">
              <a:lnSpc>
                <a:spcPct val="100000"/>
              </a:lnSpc>
              <a:spcBef>
                <a:spcPts val="0"/>
              </a:spcBef>
              <a:spcAft>
                <a:spcPts val="0"/>
              </a:spcAft>
              <a:buClr>
                <a:schemeClr val="accent2"/>
              </a:buClr>
              <a:buSzPts val="2100"/>
              <a:buNone/>
              <a:defRPr sz="2100">
                <a:solidFill>
                  <a:schemeClr val="accent2"/>
                </a:solidFill>
              </a:defRPr>
            </a:lvl3pPr>
            <a:lvl4pPr lvl="3">
              <a:lnSpc>
                <a:spcPct val="100000"/>
              </a:lnSpc>
              <a:spcBef>
                <a:spcPts val="0"/>
              </a:spcBef>
              <a:spcAft>
                <a:spcPts val="0"/>
              </a:spcAft>
              <a:buClr>
                <a:schemeClr val="accent2"/>
              </a:buClr>
              <a:buSzPts val="2100"/>
              <a:buNone/>
              <a:defRPr sz="2100">
                <a:solidFill>
                  <a:schemeClr val="accent2"/>
                </a:solidFill>
              </a:defRPr>
            </a:lvl4pPr>
            <a:lvl5pPr lvl="4">
              <a:lnSpc>
                <a:spcPct val="100000"/>
              </a:lnSpc>
              <a:spcBef>
                <a:spcPts val="0"/>
              </a:spcBef>
              <a:spcAft>
                <a:spcPts val="0"/>
              </a:spcAft>
              <a:buClr>
                <a:schemeClr val="accent2"/>
              </a:buClr>
              <a:buSzPts val="2100"/>
              <a:buNone/>
              <a:defRPr sz="2100">
                <a:solidFill>
                  <a:schemeClr val="accent2"/>
                </a:solidFill>
              </a:defRPr>
            </a:lvl5pPr>
            <a:lvl6pPr lvl="5">
              <a:lnSpc>
                <a:spcPct val="100000"/>
              </a:lnSpc>
              <a:spcBef>
                <a:spcPts val="0"/>
              </a:spcBef>
              <a:spcAft>
                <a:spcPts val="0"/>
              </a:spcAft>
              <a:buClr>
                <a:schemeClr val="accent2"/>
              </a:buClr>
              <a:buSzPts val="2100"/>
              <a:buNone/>
              <a:defRPr sz="2100">
                <a:solidFill>
                  <a:schemeClr val="accent2"/>
                </a:solidFill>
              </a:defRPr>
            </a:lvl6pPr>
            <a:lvl7pPr lvl="6">
              <a:lnSpc>
                <a:spcPct val="100000"/>
              </a:lnSpc>
              <a:spcBef>
                <a:spcPts val="0"/>
              </a:spcBef>
              <a:spcAft>
                <a:spcPts val="0"/>
              </a:spcAft>
              <a:buClr>
                <a:schemeClr val="accent2"/>
              </a:buClr>
              <a:buSzPts val="2100"/>
              <a:buNone/>
              <a:defRPr sz="2100">
                <a:solidFill>
                  <a:schemeClr val="accent2"/>
                </a:solidFill>
              </a:defRPr>
            </a:lvl7pPr>
            <a:lvl8pPr lvl="7">
              <a:lnSpc>
                <a:spcPct val="100000"/>
              </a:lnSpc>
              <a:spcBef>
                <a:spcPts val="0"/>
              </a:spcBef>
              <a:spcAft>
                <a:spcPts val="0"/>
              </a:spcAft>
              <a:buClr>
                <a:schemeClr val="accent2"/>
              </a:buClr>
              <a:buSzPts val="2100"/>
              <a:buNone/>
              <a:defRPr sz="2100">
                <a:solidFill>
                  <a:schemeClr val="accent2"/>
                </a:solidFill>
              </a:defRPr>
            </a:lvl8pPr>
            <a:lvl9pPr lvl="8">
              <a:lnSpc>
                <a:spcPct val="100000"/>
              </a:lnSpc>
              <a:spcBef>
                <a:spcPts val="0"/>
              </a:spcBef>
              <a:spcAft>
                <a:spcPts val="0"/>
              </a:spcAft>
              <a:buClr>
                <a:schemeClr val="accent2"/>
              </a:buClr>
              <a:buSzPts val="2100"/>
              <a:buNone/>
              <a:defRPr sz="2100">
                <a:solidFill>
                  <a:schemeClr val="accent2"/>
                </a:solidFill>
              </a:defRPr>
            </a:lvl9pPr>
          </a:lstStyle>
          <a:p/>
        </p:txBody>
      </p:sp>
      <p:sp>
        <p:nvSpPr>
          <p:cNvPr id="52" name="Google Shape;52;g10812504148_0_65"/>
          <p:cNvSpPr txBox="1"/>
          <p:nvPr>
            <p:ph idx="2" type="body"/>
          </p:nvPr>
        </p:nvSpPr>
        <p:spPr>
          <a:xfrm>
            <a:off x="6505367" y="667900"/>
            <a:ext cx="5271900" cy="54819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53" name="Google Shape;53;g10812504148_0_6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4" name="Shape 54"/>
        <p:cNvGrpSpPr/>
        <p:nvPr/>
      </p:nvGrpSpPr>
      <p:grpSpPr>
        <a:xfrm>
          <a:off x="0" y="0"/>
          <a:ext cx="0" cy="0"/>
          <a:chOff x="0" y="0"/>
          <a:chExt cx="0" cy="0"/>
        </a:xfrm>
      </p:grpSpPr>
      <p:sp>
        <p:nvSpPr>
          <p:cNvPr id="55" name="Google Shape;55;g10812504148_0_71"/>
          <p:cNvSpPr/>
          <p:nvPr/>
        </p:nvSpPr>
        <p:spPr>
          <a:xfrm>
            <a:off x="0" y="5825333"/>
            <a:ext cx="12192000" cy="10323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 name="Google Shape;56;g10812504148_0_71"/>
          <p:cNvSpPr txBox="1"/>
          <p:nvPr>
            <p:ph idx="1" type="body"/>
          </p:nvPr>
        </p:nvSpPr>
        <p:spPr>
          <a:xfrm>
            <a:off x="415600" y="6028533"/>
            <a:ext cx="10639200" cy="6141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Clr>
                <a:schemeClr val="lt1"/>
              </a:buClr>
              <a:buSzPts val="1700"/>
              <a:buFont typeface="Merriweather"/>
              <a:buNone/>
              <a:defRPr>
                <a:solidFill>
                  <a:schemeClr val="lt1"/>
                </a:solidFill>
                <a:latin typeface="Merriweather"/>
                <a:ea typeface="Merriweather"/>
                <a:cs typeface="Merriweather"/>
                <a:sym typeface="Merriweather"/>
              </a:defRPr>
            </a:lvl1pPr>
          </a:lstStyle>
          <a:p/>
        </p:txBody>
      </p:sp>
      <p:sp>
        <p:nvSpPr>
          <p:cNvPr id="57" name="Google Shape;57;g10812504148_0_7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9" name="Shape 9"/>
        <p:cNvGrpSpPr/>
        <p:nvPr/>
      </p:nvGrpSpPr>
      <p:grpSpPr>
        <a:xfrm>
          <a:off x="0" y="0"/>
          <a:ext cx="0" cy="0"/>
          <a:chOff x="0" y="0"/>
          <a:chExt cx="0" cy="0"/>
        </a:xfrm>
      </p:grpSpPr>
      <p:sp>
        <p:nvSpPr>
          <p:cNvPr id="10" name="Google Shape;10;g10812504148_0_26"/>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9pPr>
          </a:lstStyle>
          <a:p/>
        </p:txBody>
      </p:sp>
      <p:sp>
        <p:nvSpPr>
          <p:cNvPr id="11" name="Google Shape;11;g10812504148_0_26"/>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36550" lvl="0" marL="457200">
              <a:lnSpc>
                <a:spcPct val="115000"/>
              </a:lnSpc>
              <a:spcBef>
                <a:spcPts val="0"/>
              </a:spcBef>
              <a:spcAft>
                <a:spcPts val="0"/>
              </a:spcAft>
              <a:buClr>
                <a:schemeClr val="dk2"/>
              </a:buClr>
              <a:buSzPts val="1700"/>
              <a:buFont typeface="Roboto"/>
              <a:buChar char="●"/>
              <a:defRPr sz="1700">
                <a:solidFill>
                  <a:schemeClr val="dk2"/>
                </a:solidFill>
                <a:latin typeface="Roboto"/>
                <a:ea typeface="Roboto"/>
                <a:cs typeface="Roboto"/>
                <a:sym typeface="Roboto"/>
              </a:defRPr>
            </a:lvl1pPr>
            <a:lvl2pPr indent="-323850" lvl="1" marL="9144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2pPr>
            <a:lvl3pPr indent="-323850" lvl="2" marL="13716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3pPr>
            <a:lvl4pPr indent="-323850" lvl="3" marL="18288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4pPr>
            <a:lvl5pPr indent="-323850" lvl="4" marL="22860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5pPr>
            <a:lvl6pPr indent="-323850" lvl="5" marL="27432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6pPr>
            <a:lvl7pPr indent="-323850" lvl="6" marL="32004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7pPr>
            <a:lvl8pPr indent="-323850" lvl="7" marL="36576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8pPr>
            <a:lvl9pPr indent="-323850" lvl="8" marL="41148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9pPr>
          </a:lstStyle>
          <a:p/>
        </p:txBody>
      </p:sp>
      <p:sp>
        <p:nvSpPr>
          <p:cNvPr id="12" name="Google Shape;12;g10812504148_0_2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latin typeface="Roboto"/>
                <a:ea typeface="Roboto"/>
                <a:cs typeface="Roboto"/>
                <a:sym typeface="Roboto"/>
              </a:defRPr>
            </a:lvl1pPr>
            <a:lvl2pPr lvl="1" algn="r">
              <a:buNone/>
              <a:defRPr sz="1300">
                <a:solidFill>
                  <a:schemeClr val="dk2"/>
                </a:solidFill>
                <a:latin typeface="Roboto"/>
                <a:ea typeface="Roboto"/>
                <a:cs typeface="Roboto"/>
                <a:sym typeface="Roboto"/>
              </a:defRPr>
            </a:lvl2pPr>
            <a:lvl3pPr lvl="2" algn="r">
              <a:buNone/>
              <a:defRPr sz="1300">
                <a:solidFill>
                  <a:schemeClr val="dk2"/>
                </a:solidFill>
                <a:latin typeface="Roboto"/>
                <a:ea typeface="Roboto"/>
                <a:cs typeface="Roboto"/>
                <a:sym typeface="Roboto"/>
              </a:defRPr>
            </a:lvl3pPr>
            <a:lvl4pPr lvl="3" algn="r">
              <a:buNone/>
              <a:defRPr sz="1300">
                <a:solidFill>
                  <a:schemeClr val="dk2"/>
                </a:solidFill>
                <a:latin typeface="Roboto"/>
                <a:ea typeface="Roboto"/>
                <a:cs typeface="Roboto"/>
                <a:sym typeface="Roboto"/>
              </a:defRPr>
            </a:lvl4pPr>
            <a:lvl5pPr lvl="4" algn="r">
              <a:buNone/>
              <a:defRPr sz="1300">
                <a:solidFill>
                  <a:schemeClr val="dk2"/>
                </a:solidFill>
                <a:latin typeface="Roboto"/>
                <a:ea typeface="Roboto"/>
                <a:cs typeface="Roboto"/>
                <a:sym typeface="Roboto"/>
              </a:defRPr>
            </a:lvl5pPr>
            <a:lvl6pPr lvl="5" algn="r">
              <a:buNone/>
              <a:defRPr sz="1300">
                <a:solidFill>
                  <a:schemeClr val="dk2"/>
                </a:solidFill>
                <a:latin typeface="Roboto"/>
                <a:ea typeface="Roboto"/>
                <a:cs typeface="Roboto"/>
                <a:sym typeface="Roboto"/>
              </a:defRPr>
            </a:lvl6pPr>
            <a:lvl7pPr lvl="6" algn="r">
              <a:buNone/>
              <a:defRPr sz="1300">
                <a:solidFill>
                  <a:schemeClr val="dk2"/>
                </a:solidFill>
                <a:latin typeface="Roboto"/>
                <a:ea typeface="Roboto"/>
                <a:cs typeface="Roboto"/>
                <a:sym typeface="Roboto"/>
              </a:defRPr>
            </a:lvl7pPr>
            <a:lvl8pPr lvl="7" algn="r">
              <a:buNone/>
              <a:defRPr sz="1300">
                <a:solidFill>
                  <a:schemeClr val="dk2"/>
                </a:solidFill>
                <a:latin typeface="Roboto"/>
                <a:ea typeface="Roboto"/>
                <a:cs typeface="Roboto"/>
                <a:sym typeface="Roboto"/>
              </a:defRPr>
            </a:lvl8pPr>
            <a:lvl9pPr lvl="8" algn="r">
              <a:buNone/>
              <a:defRPr sz="13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11.png"/><Relationship Id="rId5" Type="http://schemas.openxmlformats.org/officeDocument/2006/relationships/hyperlink" Target="https://gist.github.com/ricardodeazambuja/b79724bd0d091fed4c0d44143e9c3127" TargetMode="External"/><Relationship Id="rId6"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hyperlink" Target="https://drive.google.com/drive/folders/1po-2vdUMRThpCM-bpeN8cEg85lYEK3f4"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 name="Shape 70"/>
        <p:cNvGrpSpPr/>
        <p:nvPr/>
      </p:nvGrpSpPr>
      <p:grpSpPr>
        <a:xfrm>
          <a:off x="0" y="0"/>
          <a:ext cx="0" cy="0"/>
          <a:chOff x="0" y="0"/>
          <a:chExt cx="0" cy="0"/>
        </a:xfrm>
      </p:grpSpPr>
      <p:sp>
        <p:nvSpPr>
          <p:cNvPr id="71" name="Google Shape;71;p1"/>
          <p:cNvSpPr txBox="1"/>
          <p:nvPr/>
        </p:nvSpPr>
        <p:spPr>
          <a:xfrm>
            <a:off x="5185074" y="4068251"/>
            <a:ext cx="1453200" cy="461700"/>
          </a:xfrm>
          <a:prstGeom prst="rect">
            <a:avLst/>
          </a:prstGeom>
          <a:solidFill>
            <a:srgbClr val="BFBFBF"/>
          </a:solidFill>
          <a:ln>
            <a:noFill/>
          </a:ln>
        </p:spPr>
        <p:txBody>
          <a:bodyPr anchorCtr="0" anchor="t" bIns="45700" lIns="91425" spcFirstLastPara="1" rIns="91425" wrap="square" tIns="45700">
            <a:spAutoFit/>
          </a:bodyPr>
          <a:lstStyle/>
          <a:p>
            <a:pPr indent="0" lvl="0" marL="0" rtl="0" algn="ctr">
              <a:lnSpc>
                <a:spcPct val="115000"/>
              </a:lnSpc>
              <a:spcBef>
                <a:spcPts val="0"/>
              </a:spcBef>
              <a:spcAft>
                <a:spcPts val="0"/>
              </a:spcAft>
              <a:buClr>
                <a:schemeClr val="dk1"/>
              </a:buClr>
              <a:buSzPts val="1100"/>
              <a:buFont typeface="Arial"/>
              <a:buNone/>
            </a:pPr>
            <a:r>
              <a:rPr lang="zh-CN" sz="2400">
                <a:solidFill>
                  <a:schemeClr val="dk1"/>
                </a:solidFill>
              </a:rPr>
              <a:t>第七組</a:t>
            </a:r>
            <a:endParaRPr b="0" i="0" sz="100" u="none" cap="none" strike="noStrike">
              <a:solidFill>
                <a:schemeClr val="lt1"/>
              </a:solidFill>
              <a:latin typeface="Arial"/>
              <a:ea typeface="Arial"/>
              <a:cs typeface="Arial"/>
              <a:sym typeface="Arial"/>
            </a:endParaRPr>
          </a:p>
        </p:txBody>
      </p:sp>
      <p:cxnSp>
        <p:nvCxnSpPr>
          <p:cNvPr id="72" name="Google Shape;72;p1"/>
          <p:cNvCxnSpPr/>
          <p:nvPr/>
        </p:nvCxnSpPr>
        <p:spPr>
          <a:xfrm rot="10800000">
            <a:off x="2484307" y="4494242"/>
            <a:ext cx="2521500" cy="0"/>
          </a:xfrm>
          <a:prstGeom prst="straightConnector1">
            <a:avLst/>
          </a:prstGeom>
          <a:noFill/>
          <a:ln cap="flat" cmpd="sng" w="9525">
            <a:solidFill>
              <a:schemeClr val="dk1"/>
            </a:solidFill>
            <a:prstDash val="solid"/>
            <a:miter lim="800000"/>
            <a:headEnd len="sm" w="sm" type="none"/>
            <a:tailEnd len="sm" w="sm" type="none"/>
          </a:ln>
        </p:spPr>
      </p:cxnSp>
      <p:cxnSp>
        <p:nvCxnSpPr>
          <p:cNvPr id="73" name="Google Shape;73;p1"/>
          <p:cNvCxnSpPr/>
          <p:nvPr/>
        </p:nvCxnSpPr>
        <p:spPr>
          <a:xfrm rot="10800000">
            <a:off x="6817531" y="4494242"/>
            <a:ext cx="2574000" cy="0"/>
          </a:xfrm>
          <a:prstGeom prst="straightConnector1">
            <a:avLst/>
          </a:prstGeom>
          <a:noFill/>
          <a:ln cap="flat" cmpd="sng" w="9525">
            <a:solidFill>
              <a:schemeClr val="dk1"/>
            </a:solidFill>
            <a:prstDash val="solid"/>
            <a:miter lim="800000"/>
            <a:headEnd len="sm" w="sm" type="none"/>
            <a:tailEnd len="sm" w="sm" type="none"/>
          </a:ln>
        </p:spPr>
      </p:cxnSp>
      <p:sp>
        <p:nvSpPr>
          <p:cNvPr id="74" name="Google Shape;74;p1"/>
          <p:cNvSpPr txBox="1"/>
          <p:nvPr/>
        </p:nvSpPr>
        <p:spPr>
          <a:xfrm>
            <a:off x="2826385" y="1042035"/>
            <a:ext cx="6539100" cy="1581600"/>
          </a:xfrm>
          <a:prstGeom prst="rect">
            <a:avLst/>
          </a:prstGeom>
          <a:noFill/>
          <a:ln>
            <a:noFill/>
          </a:ln>
        </p:spPr>
        <p:txBody>
          <a:bodyPr anchorCtr="0" anchor="t" bIns="45700" lIns="91425" spcFirstLastPara="1" rIns="91425" wrap="square" tIns="45700">
            <a:spAutoFit/>
          </a:bodyPr>
          <a:lstStyle/>
          <a:p>
            <a:pPr indent="0" lvl="0" marL="0" rtl="0" algn="ctr">
              <a:lnSpc>
                <a:spcPct val="115000"/>
              </a:lnSpc>
              <a:spcBef>
                <a:spcPts val="0"/>
              </a:spcBef>
              <a:spcAft>
                <a:spcPts val="0"/>
              </a:spcAft>
              <a:buSzPts val="1100"/>
              <a:buNone/>
            </a:pPr>
            <a:r>
              <a:rPr lang="zh-CN" sz="4500">
                <a:solidFill>
                  <a:schemeClr val="dk1"/>
                </a:solidFill>
              </a:rPr>
              <a:t>第七組創建表情符號</a:t>
            </a:r>
            <a:r>
              <a:rPr b="1" lang="zh-CN" sz="4500">
                <a:solidFill>
                  <a:schemeClr val="dk1"/>
                </a:solidFill>
              </a:rPr>
              <a:t>app</a:t>
            </a:r>
            <a:r>
              <a:rPr lang="zh-CN" sz="4500">
                <a:solidFill>
                  <a:schemeClr val="dk1"/>
                </a:solidFill>
              </a:rPr>
              <a:t>進度報告（二）</a:t>
            </a:r>
            <a:endParaRPr sz="8900">
              <a:solidFill>
                <a:schemeClr val="dk1"/>
              </a:solidFill>
            </a:endParaRPr>
          </a:p>
        </p:txBody>
      </p:sp>
      <p:sp>
        <p:nvSpPr>
          <p:cNvPr id="75" name="Google Shape;75;p1"/>
          <p:cNvSpPr txBox="1"/>
          <p:nvPr/>
        </p:nvSpPr>
        <p:spPr>
          <a:xfrm>
            <a:off x="2187975" y="4633218"/>
            <a:ext cx="7815900" cy="1569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3000"/>
              <a:t>408844016</a:t>
            </a:r>
            <a:r>
              <a:rPr lang="zh-CN" sz="3000"/>
              <a:t>許儒怡  408411287李承謙  408411469林伯翰  408414026陳燮涵 </a:t>
            </a:r>
            <a:endParaRPr sz="3000"/>
          </a:p>
          <a:p>
            <a:pPr indent="0" lvl="0" marL="0" rtl="0" algn="ctr">
              <a:spcBef>
                <a:spcPts val="0"/>
              </a:spcBef>
              <a:spcAft>
                <a:spcPts val="0"/>
              </a:spcAft>
              <a:buClr>
                <a:srgbClr val="000000"/>
              </a:buClr>
              <a:buSzPts val="3000"/>
              <a:buFont typeface="Arial"/>
              <a:buNone/>
            </a:pPr>
            <a:r>
              <a:rPr lang="zh-CN" sz="3000"/>
              <a:t>407664019周卓盈  407414019王靖雄</a:t>
            </a:r>
            <a:endParaRPr sz="3000"/>
          </a:p>
        </p:txBody>
      </p:sp>
    </p:spTree>
  </p:cSld>
  <p:clrMapOvr>
    <a:masterClrMapping/>
  </p:clrMapOvr>
  <p:transition>
    <p:blinds/>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108150a2564_4_7"/>
          <p:cNvSpPr txBox="1"/>
          <p:nvPr>
            <p:ph type="title"/>
          </p:nvPr>
        </p:nvSpPr>
        <p:spPr>
          <a:xfrm>
            <a:off x="306783" y="409350"/>
            <a:ext cx="11360700" cy="8316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Clr>
                <a:srgbClr val="000000"/>
              </a:buClr>
              <a:buFont typeface="Arial"/>
              <a:buNone/>
            </a:pPr>
            <a:r>
              <a:rPr lang="zh-CN" sz="3300">
                <a:latin typeface="Arial"/>
                <a:ea typeface="Arial"/>
                <a:cs typeface="Arial"/>
                <a:sym typeface="Arial"/>
              </a:rPr>
              <a:t>二</a:t>
            </a:r>
            <a:r>
              <a:rPr lang="zh-CN" sz="3300">
                <a:latin typeface="Arial"/>
                <a:ea typeface="Arial"/>
                <a:cs typeface="Arial"/>
                <a:sym typeface="Arial"/>
              </a:rPr>
              <a:t>.捕捉人臉</a:t>
            </a:r>
            <a:endParaRPr sz="3600"/>
          </a:p>
        </p:txBody>
      </p:sp>
      <p:sp>
        <p:nvSpPr>
          <p:cNvPr id="172" name="Google Shape;172;g108150a2564_4_7"/>
          <p:cNvSpPr txBox="1"/>
          <p:nvPr>
            <p:ph idx="1" type="body"/>
          </p:nvPr>
        </p:nvSpPr>
        <p:spPr>
          <a:xfrm>
            <a:off x="415600" y="2007600"/>
            <a:ext cx="5333100" cy="41016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b="1" lang="zh-CN" sz="2400">
                <a:solidFill>
                  <a:srgbClr val="000000"/>
                </a:solidFill>
                <a:latin typeface="Arial"/>
                <a:ea typeface="Arial"/>
                <a:cs typeface="Arial"/>
                <a:sym typeface="Arial"/>
              </a:rPr>
              <a:t>下載opencv</a:t>
            </a:r>
            <a:endParaRPr b="1" sz="2400">
              <a:solidFill>
                <a:srgbClr val="000000"/>
              </a:solidFill>
              <a:latin typeface="Arial"/>
              <a:ea typeface="Arial"/>
              <a:cs typeface="Arial"/>
              <a:sym typeface="Arial"/>
            </a:endParaRPr>
          </a:p>
          <a:p>
            <a:pPr indent="0" lvl="0" marL="0" rtl="0" algn="l">
              <a:spcBef>
                <a:spcPts val="0"/>
              </a:spcBef>
              <a:spcAft>
                <a:spcPts val="1600"/>
              </a:spcAft>
              <a:buNone/>
            </a:pPr>
            <a:r>
              <a:t/>
            </a:r>
            <a:endParaRPr b="1" sz="3100"/>
          </a:p>
        </p:txBody>
      </p:sp>
      <p:sp>
        <p:nvSpPr>
          <p:cNvPr id="173" name="Google Shape;173;g108150a2564_4_7"/>
          <p:cNvSpPr txBox="1"/>
          <p:nvPr>
            <p:ph idx="2" type="body"/>
          </p:nvPr>
        </p:nvSpPr>
        <p:spPr>
          <a:xfrm>
            <a:off x="6429600" y="2007600"/>
            <a:ext cx="5333100" cy="41016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b="1" lang="zh-CN" sz="2000">
                <a:solidFill>
                  <a:schemeClr val="dk1"/>
                </a:solidFill>
              </a:rPr>
              <a:t>使用Haar級聯進行人臉檢測</a:t>
            </a:r>
            <a:endParaRPr b="1" sz="2000">
              <a:solidFill>
                <a:schemeClr val="dk1"/>
              </a:solidFill>
            </a:endParaRPr>
          </a:p>
          <a:p>
            <a:pPr indent="0" lvl="0" marL="0" rtl="0" algn="l">
              <a:spcBef>
                <a:spcPts val="1600"/>
              </a:spcBef>
              <a:spcAft>
                <a:spcPts val="0"/>
              </a:spcAft>
              <a:buNone/>
            </a:pPr>
            <a:r>
              <a:rPr b="1" lang="zh-CN" sz="2000">
                <a:solidFill>
                  <a:srgbClr val="000000"/>
                </a:solidFill>
                <a:latin typeface="Arial"/>
                <a:ea typeface="Arial"/>
                <a:cs typeface="Arial"/>
                <a:sym typeface="Arial"/>
              </a:rPr>
              <a:t>haarcascade_frontalface_default.xml </a:t>
            </a:r>
            <a:r>
              <a:rPr lang="zh-CN" sz="2000">
                <a:solidFill>
                  <a:srgbClr val="000000"/>
                </a:solidFill>
                <a:latin typeface="Arial"/>
                <a:ea typeface="Arial"/>
                <a:cs typeface="Arial"/>
                <a:sym typeface="Arial"/>
              </a:rPr>
              <a:t>文件是我們預先訓練好的人臉檢測器，由</a:t>
            </a:r>
            <a:r>
              <a:rPr b="1" lang="zh-CN" sz="2000">
                <a:solidFill>
                  <a:srgbClr val="000000"/>
                </a:solidFill>
                <a:latin typeface="Arial"/>
                <a:ea typeface="Arial"/>
                <a:cs typeface="Arial"/>
                <a:sym typeface="Arial"/>
              </a:rPr>
              <a:t> OpenCV </a:t>
            </a:r>
            <a:r>
              <a:rPr lang="zh-CN" sz="2000">
                <a:solidFill>
                  <a:srgbClr val="000000"/>
                </a:solidFill>
                <a:latin typeface="Arial"/>
                <a:ea typeface="Arial"/>
                <a:cs typeface="Arial"/>
                <a:sym typeface="Arial"/>
              </a:rPr>
              <a:t>庫的開發人員和維護人員提供。</a:t>
            </a:r>
            <a:endParaRPr sz="2000">
              <a:solidFill>
                <a:srgbClr val="000000"/>
              </a:solidFill>
              <a:latin typeface="Arial"/>
              <a:ea typeface="Arial"/>
              <a:cs typeface="Arial"/>
              <a:sym typeface="Arial"/>
            </a:endParaRPr>
          </a:p>
          <a:p>
            <a:pPr indent="0" lvl="0" marL="0" rtl="0" algn="l">
              <a:spcBef>
                <a:spcPts val="0"/>
              </a:spcBef>
              <a:spcAft>
                <a:spcPts val="1600"/>
              </a:spcAft>
              <a:buNone/>
            </a:pPr>
            <a:r>
              <a:t/>
            </a:r>
            <a:endParaRPr b="1" sz="2000">
              <a:solidFill>
                <a:schemeClr val="dk1"/>
              </a:solidFill>
            </a:endParaRPr>
          </a:p>
        </p:txBody>
      </p:sp>
      <p:pic>
        <p:nvPicPr>
          <p:cNvPr id="174" name="Google Shape;174;g108150a2564_4_7"/>
          <p:cNvPicPr preferRelativeResize="0"/>
          <p:nvPr/>
        </p:nvPicPr>
        <p:blipFill rotWithShape="1">
          <a:blip r:embed="rId3">
            <a:alphaModFix/>
          </a:blip>
          <a:srcRect b="0" l="0" r="20350" t="0"/>
          <a:stretch/>
        </p:blipFill>
        <p:spPr>
          <a:xfrm>
            <a:off x="271700" y="2803075"/>
            <a:ext cx="5868749" cy="3374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g108150a2564_4_26"/>
          <p:cNvSpPr txBox="1"/>
          <p:nvPr>
            <p:ph type="title"/>
          </p:nvPr>
        </p:nvSpPr>
        <p:spPr>
          <a:xfrm>
            <a:off x="347608" y="382150"/>
            <a:ext cx="11360700" cy="831600"/>
          </a:xfrm>
          <a:prstGeom prst="rect">
            <a:avLst/>
          </a:prstGeom>
        </p:spPr>
        <p:txBody>
          <a:bodyPr anchorCtr="0" anchor="t" bIns="121900" lIns="121900" spcFirstLastPara="1" rIns="121900" wrap="square" tIns="121900">
            <a:noAutofit/>
          </a:bodyPr>
          <a:lstStyle/>
          <a:p>
            <a:pPr indent="0" lvl="0" marL="0" rtl="0" algn="l">
              <a:lnSpc>
                <a:spcPct val="115000"/>
              </a:lnSpc>
              <a:spcBef>
                <a:spcPts val="0"/>
              </a:spcBef>
              <a:spcAft>
                <a:spcPts val="0"/>
              </a:spcAft>
              <a:buSzPts val="990"/>
              <a:buNone/>
            </a:pPr>
            <a:r>
              <a:rPr lang="zh-CN" sz="2980">
                <a:latin typeface="Arial"/>
                <a:ea typeface="Arial"/>
                <a:cs typeface="Arial"/>
                <a:sym typeface="Arial"/>
              </a:rPr>
              <a:t>具體流程：</a:t>
            </a:r>
            <a:endParaRPr sz="2980">
              <a:latin typeface="Arial"/>
              <a:ea typeface="Arial"/>
              <a:cs typeface="Arial"/>
              <a:sym typeface="Arial"/>
            </a:endParaRPr>
          </a:p>
          <a:p>
            <a:pPr indent="0" lvl="0" marL="0" rtl="0" algn="l">
              <a:spcBef>
                <a:spcPts val="200"/>
              </a:spcBef>
              <a:spcAft>
                <a:spcPts val="0"/>
              </a:spcAft>
              <a:buSzPts val="990"/>
              <a:buNone/>
            </a:pPr>
            <a:r>
              <a:t/>
            </a:r>
            <a:endParaRPr sz="5230"/>
          </a:p>
        </p:txBody>
      </p:sp>
      <p:sp>
        <p:nvSpPr>
          <p:cNvPr id="181" name="Google Shape;181;g108150a2564_4_26"/>
          <p:cNvSpPr txBox="1"/>
          <p:nvPr>
            <p:ph idx="4294967295" type="subTitle"/>
          </p:nvPr>
        </p:nvSpPr>
        <p:spPr>
          <a:xfrm>
            <a:off x="415600" y="1810775"/>
            <a:ext cx="3571200" cy="984300"/>
          </a:xfrm>
          <a:prstGeom prst="rect">
            <a:avLst/>
          </a:prstGeom>
        </p:spPr>
        <p:txBody>
          <a:bodyPr anchorCtr="0" anchor="t" bIns="121900" lIns="121900" spcFirstLastPara="1" rIns="121900" wrap="square" tIns="121900">
            <a:noAutofit/>
          </a:bodyPr>
          <a:lstStyle/>
          <a:p>
            <a:pPr indent="0" lvl="0" marL="0" rtl="0" algn="l">
              <a:lnSpc>
                <a:spcPct val="95000"/>
              </a:lnSpc>
              <a:spcBef>
                <a:spcPts val="0"/>
              </a:spcBef>
              <a:spcAft>
                <a:spcPts val="0"/>
              </a:spcAft>
              <a:buSzPts val="523"/>
              <a:buNone/>
            </a:pPr>
            <a:r>
              <a:rPr b="1" lang="zh-CN" sz="2470">
                <a:solidFill>
                  <a:srgbClr val="000000"/>
                </a:solidFill>
                <a:latin typeface="Arial"/>
                <a:ea typeface="Arial"/>
                <a:cs typeface="Arial"/>
                <a:sym typeface="Arial"/>
              </a:rPr>
              <a:t>1.</a:t>
            </a:r>
            <a:r>
              <a:rPr lang="zh-CN" sz="2470">
                <a:solidFill>
                  <a:srgbClr val="000000"/>
                </a:solidFill>
                <a:latin typeface="Arial"/>
                <a:ea typeface="Arial"/>
                <a:cs typeface="Arial"/>
                <a:sym typeface="Arial"/>
              </a:rPr>
              <a:t>讀取圖片 </a:t>
            </a:r>
            <a:r>
              <a:rPr lang="zh-CN" sz="1370">
                <a:solidFill>
                  <a:srgbClr val="FF0000"/>
                </a:solidFill>
                <a:latin typeface="Arial"/>
                <a:ea typeface="Arial"/>
                <a:cs typeface="Arial"/>
                <a:sym typeface="Arial"/>
              </a:rPr>
              <a:t>（</a:t>
            </a:r>
            <a:r>
              <a:rPr b="1" lang="zh-CN">
                <a:solidFill>
                  <a:srgbClr val="FF0000"/>
                </a:solidFill>
                <a:latin typeface="Arial"/>
                <a:ea typeface="Arial"/>
                <a:cs typeface="Arial"/>
                <a:sym typeface="Arial"/>
              </a:rPr>
              <a:t>加上攝像頭来</a:t>
            </a:r>
            <a:r>
              <a:rPr b="1" lang="zh-CN" sz="1500">
                <a:solidFill>
                  <a:srgbClr val="FF0000"/>
                </a:solidFill>
                <a:latin typeface="Arial"/>
                <a:ea typeface="Arial"/>
                <a:cs typeface="Arial"/>
                <a:sym typeface="Arial"/>
              </a:rPr>
              <a:t>截取人臉）</a:t>
            </a:r>
            <a:endParaRPr sz="670">
              <a:solidFill>
                <a:srgbClr val="FF0000"/>
              </a:solidFill>
              <a:latin typeface="Arial"/>
              <a:ea typeface="Arial"/>
              <a:cs typeface="Arial"/>
              <a:sym typeface="Arial"/>
            </a:endParaRPr>
          </a:p>
          <a:p>
            <a:pPr indent="0" lvl="0" marL="0" rtl="0" algn="l">
              <a:lnSpc>
                <a:spcPct val="95000"/>
              </a:lnSpc>
              <a:spcBef>
                <a:spcPts val="200"/>
              </a:spcBef>
              <a:spcAft>
                <a:spcPts val="0"/>
              </a:spcAft>
              <a:buSzPts val="523"/>
              <a:buNone/>
            </a:pPr>
            <a:r>
              <a:rPr lang="zh-CN" sz="2375">
                <a:solidFill>
                  <a:srgbClr val="000000"/>
                </a:solidFill>
                <a:latin typeface="Arial"/>
                <a:ea typeface="Arial"/>
                <a:cs typeface="Arial"/>
                <a:sym typeface="Arial"/>
              </a:rPr>
              <a:t>2.圖像轉換為灰度圖</a:t>
            </a:r>
            <a:endParaRPr sz="2375">
              <a:solidFill>
                <a:srgbClr val="000000"/>
              </a:solidFill>
              <a:latin typeface="Arial"/>
              <a:ea typeface="Arial"/>
              <a:cs typeface="Arial"/>
              <a:sym typeface="Arial"/>
            </a:endParaRPr>
          </a:p>
          <a:p>
            <a:pPr indent="0" lvl="0" marL="0" rtl="0" algn="l">
              <a:lnSpc>
                <a:spcPct val="95000"/>
              </a:lnSpc>
              <a:spcBef>
                <a:spcPts val="1600"/>
              </a:spcBef>
              <a:spcAft>
                <a:spcPts val="0"/>
              </a:spcAft>
              <a:buSzPts val="523"/>
              <a:buNone/>
            </a:pPr>
            <a:r>
              <a:rPr lang="zh-CN" sz="2375">
                <a:solidFill>
                  <a:srgbClr val="000000"/>
                </a:solidFill>
                <a:latin typeface="Arial"/>
                <a:ea typeface="Arial"/>
                <a:cs typeface="Arial"/>
                <a:sym typeface="Arial"/>
              </a:rPr>
              <a:t>3.加載使用人臉識別器</a:t>
            </a:r>
            <a:r>
              <a:rPr lang="zh-CN" sz="2375">
                <a:solidFill>
                  <a:srgbClr val="FF0000"/>
                </a:solidFill>
                <a:latin typeface="Arial"/>
                <a:ea typeface="Arial"/>
                <a:cs typeface="Arial"/>
                <a:sym typeface="Arial"/>
              </a:rPr>
              <a:t>（</a:t>
            </a:r>
            <a:r>
              <a:rPr b="1" lang="zh-CN" sz="2200">
                <a:solidFill>
                  <a:srgbClr val="FF0000"/>
                </a:solidFill>
                <a:latin typeface="Arial"/>
                <a:ea typeface="Arial"/>
                <a:cs typeface="Arial"/>
                <a:sym typeface="Arial"/>
              </a:rPr>
              <a:t>Haar級聯檢測器）</a:t>
            </a:r>
            <a:endParaRPr sz="1375">
              <a:solidFill>
                <a:srgbClr val="FF0000"/>
              </a:solidFill>
              <a:latin typeface="Arial"/>
              <a:ea typeface="Arial"/>
              <a:cs typeface="Arial"/>
              <a:sym typeface="Arial"/>
            </a:endParaRPr>
          </a:p>
          <a:p>
            <a:pPr indent="0" lvl="0" marL="0" rtl="0" algn="l">
              <a:lnSpc>
                <a:spcPct val="95000"/>
              </a:lnSpc>
              <a:spcBef>
                <a:spcPts val="1600"/>
              </a:spcBef>
              <a:spcAft>
                <a:spcPts val="0"/>
              </a:spcAft>
              <a:buSzPts val="523"/>
              <a:buNone/>
            </a:pPr>
            <a:r>
              <a:rPr lang="zh-CN" sz="2375">
                <a:solidFill>
                  <a:srgbClr val="000000"/>
                </a:solidFill>
                <a:latin typeface="Arial"/>
                <a:ea typeface="Arial"/>
                <a:cs typeface="Arial"/>
                <a:sym typeface="Arial"/>
              </a:rPr>
              <a:t>4.檢測圖像中的所有面孔</a:t>
            </a:r>
            <a:endParaRPr sz="2375">
              <a:solidFill>
                <a:srgbClr val="000000"/>
              </a:solidFill>
              <a:latin typeface="Arial"/>
              <a:ea typeface="Arial"/>
              <a:cs typeface="Arial"/>
              <a:sym typeface="Arial"/>
            </a:endParaRPr>
          </a:p>
          <a:p>
            <a:pPr indent="0" lvl="0" marL="0" rtl="0" algn="l">
              <a:lnSpc>
                <a:spcPct val="95000"/>
              </a:lnSpc>
              <a:spcBef>
                <a:spcPts val="1600"/>
              </a:spcBef>
              <a:spcAft>
                <a:spcPts val="0"/>
              </a:spcAft>
              <a:buSzPts val="523"/>
              <a:buNone/>
            </a:pPr>
            <a:r>
              <a:rPr lang="zh-CN" sz="2375">
                <a:solidFill>
                  <a:srgbClr val="000000"/>
                </a:solidFill>
                <a:latin typeface="Arial"/>
                <a:ea typeface="Arial"/>
                <a:cs typeface="Arial"/>
                <a:sym typeface="Arial"/>
              </a:rPr>
              <a:t>5.把人臉框出來</a:t>
            </a:r>
            <a:endParaRPr sz="2375">
              <a:solidFill>
                <a:srgbClr val="000000"/>
              </a:solidFill>
              <a:latin typeface="Arial"/>
              <a:ea typeface="Arial"/>
              <a:cs typeface="Arial"/>
              <a:sym typeface="Arial"/>
            </a:endParaRPr>
          </a:p>
          <a:p>
            <a:pPr indent="0" lvl="0" marL="0" rtl="0" algn="l">
              <a:lnSpc>
                <a:spcPct val="95000"/>
              </a:lnSpc>
              <a:spcBef>
                <a:spcPts val="1600"/>
              </a:spcBef>
              <a:spcAft>
                <a:spcPts val="0"/>
              </a:spcAft>
              <a:buSzPts val="523"/>
              <a:buNone/>
            </a:pPr>
            <a:r>
              <a:rPr lang="zh-CN" sz="2375">
                <a:solidFill>
                  <a:srgbClr val="000000"/>
                </a:solidFill>
                <a:latin typeface="Arial"/>
                <a:ea typeface="Arial"/>
                <a:cs typeface="Arial"/>
                <a:sym typeface="Arial"/>
              </a:rPr>
              <a:t>6.保存圖像</a:t>
            </a:r>
            <a:endParaRPr sz="2375">
              <a:solidFill>
                <a:srgbClr val="000000"/>
              </a:solidFill>
              <a:latin typeface="Arial"/>
              <a:ea typeface="Arial"/>
              <a:cs typeface="Arial"/>
              <a:sym typeface="Arial"/>
            </a:endParaRPr>
          </a:p>
          <a:p>
            <a:pPr indent="0" lvl="0" marL="0" rtl="0" algn="l">
              <a:lnSpc>
                <a:spcPct val="95000"/>
              </a:lnSpc>
              <a:spcBef>
                <a:spcPts val="1600"/>
              </a:spcBef>
              <a:spcAft>
                <a:spcPts val="0"/>
              </a:spcAft>
              <a:buSzPts val="523"/>
              <a:buNone/>
            </a:pPr>
            <a:r>
              <a:rPr lang="zh-CN" sz="2375">
                <a:solidFill>
                  <a:srgbClr val="000000"/>
                </a:solidFill>
                <a:latin typeface="Arial"/>
                <a:ea typeface="Arial"/>
                <a:cs typeface="Arial"/>
                <a:sym typeface="Arial"/>
              </a:rPr>
              <a:t>7.對人像進行截取，</a:t>
            </a:r>
            <a:endParaRPr sz="2375">
              <a:solidFill>
                <a:srgbClr val="000000"/>
              </a:solidFill>
              <a:latin typeface="Arial"/>
              <a:ea typeface="Arial"/>
              <a:cs typeface="Arial"/>
              <a:sym typeface="Arial"/>
            </a:endParaRPr>
          </a:p>
          <a:p>
            <a:pPr indent="0" lvl="0" marL="0" rtl="0" algn="l">
              <a:lnSpc>
                <a:spcPct val="95000"/>
              </a:lnSpc>
              <a:spcBef>
                <a:spcPts val="1600"/>
              </a:spcBef>
              <a:spcAft>
                <a:spcPts val="0"/>
              </a:spcAft>
              <a:buSzPts val="523"/>
              <a:buNone/>
            </a:pPr>
            <a:r>
              <a:rPr lang="zh-CN" sz="2375">
                <a:solidFill>
                  <a:srgbClr val="000000"/>
                </a:solidFill>
                <a:latin typeface="Arial"/>
                <a:ea typeface="Arial"/>
                <a:cs typeface="Arial"/>
                <a:sym typeface="Arial"/>
              </a:rPr>
              <a:t>扔進訓練好的模型里</a:t>
            </a:r>
            <a:endParaRPr sz="2375">
              <a:solidFill>
                <a:srgbClr val="000000"/>
              </a:solidFill>
              <a:latin typeface="Arial"/>
              <a:ea typeface="Arial"/>
              <a:cs typeface="Arial"/>
              <a:sym typeface="Arial"/>
            </a:endParaRPr>
          </a:p>
          <a:p>
            <a:pPr indent="0" lvl="0" marL="0" rtl="0" algn="l">
              <a:lnSpc>
                <a:spcPct val="80000"/>
              </a:lnSpc>
              <a:spcBef>
                <a:spcPts val="1600"/>
              </a:spcBef>
              <a:spcAft>
                <a:spcPts val="1600"/>
              </a:spcAft>
              <a:buSzPts val="523"/>
              <a:buNone/>
            </a:pPr>
            <a:r>
              <a:t/>
            </a:r>
            <a:endParaRPr sz="2797"/>
          </a:p>
        </p:txBody>
      </p:sp>
      <p:pic>
        <p:nvPicPr>
          <p:cNvPr id="182" name="Google Shape;182;g108150a2564_4_26"/>
          <p:cNvPicPr preferRelativeResize="0"/>
          <p:nvPr/>
        </p:nvPicPr>
        <p:blipFill rotWithShape="1">
          <a:blip r:embed="rId3">
            <a:alphaModFix/>
          </a:blip>
          <a:srcRect b="0" l="12579" r="0" t="28371"/>
          <a:stretch/>
        </p:blipFill>
        <p:spPr>
          <a:xfrm>
            <a:off x="4163775" y="2046700"/>
            <a:ext cx="7919376" cy="427365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g10814042f2c_0_37"/>
          <p:cNvSpPr txBox="1"/>
          <p:nvPr>
            <p:ph type="ctrTitle"/>
          </p:nvPr>
        </p:nvSpPr>
        <p:spPr>
          <a:xfrm>
            <a:off x="366975" y="237225"/>
            <a:ext cx="7429800" cy="612300"/>
          </a:xfrm>
          <a:prstGeom prst="rect">
            <a:avLst/>
          </a:prstGeom>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zh-CN" sz="3270">
                <a:solidFill>
                  <a:schemeClr val="dk1"/>
                </a:solidFill>
                <a:latin typeface="Arial"/>
                <a:ea typeface="Arial"/>
                <a:cs typeface="Arial"/>
                <a:sym typeface="Arial"/>
              </a:rPr>
              <a:t>1.</a:t>
            </a:r>
            <a:r>
              <a:rPr lang="zh-CN" sz="3270">
                <a:solidFill>
                  <a:schemeClr val="dk1"/>
                </a:solidFill>
                <a:latin typeface="Arial"/>
                <a:ea typeface="Arial"/>
                <a:cs typeface="Arial"/>
                <a:sym typeface="Arial"/>
              </a:rPr>
              <a:t>讀取圖片--</a:t>
            </a:r>
            <a:r>
              <a:rPr b="1" lang="zh-CN" sz="3500">
                <a:solidFill>
                  <a:srgbClr val="000000"/>
                </a:solidFill>
                <a:latin typeface="Arial"/>
                <a:ea typeface="Arial"/>
                <a:cs typeface="Arial"/>
                <a:sym typeface="Arial"/>
              </a:rPr>
              <a:t>加上攝像頭来</a:t>
            </a:r>
            <a:r>
              <a:rPr b="1" lang="zh-CN" sz="3300">
                <a:solidFill>
                  <a:srgbClr val="000000"/>
                </a:solidFill>
                <a:latin typeface="Arial"/>
                <a:ea typeface="Arial"/>
                <a:cs typeface="Arial"/>
                <a:sym typeface="Arial"/>
              </a:rPr>
              <a:t>截取人臉</a:t>
            </a:r>
            <a:endParaRPr b="1" sz="33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b="1" sz="3500">
              <a:solidFill>
                <a:srgbClr val="000000"/>
              </a:solidFill>
              <a:latin typeface="Arial"/>
              <a:ea typeface="Arial"/>
              <a:cs typeface="Arial"/>
              <a:sym typeface="Arial"/>
            </a:endParaRPr>
          </a:p>
        </p:txBody>
      </p:sp>
      <p:sp>
        <p:nvSpPr>
          <p:cNvPr id="189" name="Google Shape;189;g10814042f2c_0_37"/>
          <p:cNvSpPr txBox="1"/>
          <p:nvPr>
            <p:ph idx="1" type="subTitle"/>
          </p:nvPr>
        </p:nvSpPr>
        <p:spPr>
          <a:xfrm>
            <a:off x="225225" y="1235850"/>
            <a:ext cx="11817900" cy="1457700"/>
          </a:xfrm>
          <a:prstGeom prst="rect">
            <a:avLst/>
          </a:prstGeom>
        </p:spPr>
        <p:txBody>
          <a:bodyPr anchorCtr="0" anchor="t" bIns="121900" lIns="121900" spcFirstLastPara="1" rIns="121900" wrap="square" tIns="121900">
            <a:noAutofit/>
          </a:bodyPr>
          <a:lstStyle/>
          <a:p>
            <a:pPr indent="0" lvl="0" marL="0" rtl="0" algn="l">
              <a:lnSpc>
                <a:spcPct val="95000"/>
              </a:lnSpc>
              <a:spcBef>
                <a:spcPts val="0"/>
              </a:spcBef>
              <a:spcAft>
                <a:spcPts val="0"/>
              </a:spcAft>
              <a:buSzPts val="935"/>
              <a:buNone/>
            </a:pPr>
            <a:r>
              <a:rPr b="1" lang="zh-CN" sz="2050">
                <a:solidFill>
                  <a:srgbClr val="000000"/>
                </a:solidFill>
                <a:latin typeface="Arial"/>
                <a:ea typeface="Arial"/>
                <a:cs typeface="Arial"/>
                <a:sym typeface="Arial"/>
              </a:rPr>
              <a:t>問題：由於Colab是在雲端服務器中，因此Colab無法用opencv直接調用本地筆記本電腦的攝像頭</a:t>
            </a:r>
            <a:endParaRPr b="1" sz="2050">
              <a:solidFill>
                <a:srgbClr val="000000"/>
              </a:solidFill>
              <a:latin typeface="Arial"/>
              <a:ea typeface="Arial"/>
              <a:cs typeface="Arial"/>
              <a:sym typeface="Arial"/>
            </a:endParaRPr>
          </a:p>
          <a:p>
            <a:pPr indent="0" lvl="0" marL="0" rtl="0" algn="l">
              <a:lnSpc>
                <a:spcPct val="95000"/>
              </a:lnSpc>
              <a:spcBef>
                <a:spcPts val="0"/>
              </a:spcBef>
              <a:spcAft>
                <a:spcPts val="0"/>
              </a:spcAft>
              <a:buSzPts val="935"/>
              <a:buNone/>
            </a:pPr>
            <a:r>
              <a:rPr b="1" lang="zh-CN" sz="2050">
                <a:solidFill>
                  <a:srgbClr val="000000"/>
                </a:solidFill>
                <a:latin typeface="Arial"/>
                <a:ea typeface="Arial"/>
                <a:cs typeface="Arial"/>
                <a:sym typeface="Arial"/>
              </a:rPr>
              <a:t>解决：</a:t>
            </a:r>
            <a:r>
              <a:rPr b="1" lang="zh-CN" sz="2050">
                <a:solidFill>
                  <a:srgbClr val="000000"/>
                </a:solidFill>
                <a:latin typeface="Arial"/>
                <a:ea typeface="Arial"/>
                <a:cs typeface="Arial"/>
                <a:sym typeface="Arial"/>
              </a:rPr>
              <a:t>調用google colab 自己的鏡頭</a:t>
            </a:r>
            <a:endParaRPr b="1" sz="2985"/>
          </a:p>
        </p:txBody>
      </p:sp>
      <p:pic>
        <p:nvPicPr>
          <p:cNvPr id="190" name="Google Shape;190;g10814042f2c_0_37"/>
          <p:cNvPicPr preferRelativeResize="0"/>
          <p:nvPr/>
        </p:nvPicPr>
        <p:blipFill rotWithShape="1">
          <a:blip r:embed="rId3">
            <a:alphaModFix/>
          </a:blip>
          <a:srcRect b="0" l="0" r="44927" t="0"/>
          <a:stretch/>
        </p:blipFill>
        <p:spPr>
          <a:xfrm>
            <a:off x="225225" y="2020800"/>
            <a:ext cx="6546575" cy="1354025"/>
          </a:xfrm>
          <a:prstGeom prst="rect">
            <a:avLst/>
          </a:prstGeom>
          <a:noFill/>
          <a:ln>
            <a:noFill/>
          </a:ln>
        </p:spPr>
      </p:pic>
      <p:sp>
        <p:nvSpPr>
          <p:cNvPr id="191" name="Google Shape;191;g10814042f2c_0_37"/>
          <p:cNvSpPr txBox="1"/>
          <p:nvPr/>
        </p:nvSpPr>
        <p:spPr>
          <a:xfrm>
            <a:off x="225225" y="3374825"/>
            <a:ext cx="5724900" cy="10314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0"/>
              </a:spcAft>
              <a:buClr>
                <a:srgbClr val="000000"/>
              </a:buClr>
              <a:buSzPts val="935"/>
              <a:buFont typeface="Arial"/>
              <a:buNone/>
            </a:pPr>
            <a:r>
              <a:rPr b="1" lang="zh-CN" sz="2050"/>
              <a:t>問題：無法調用pencv.imshow()</a:t>
            </a:r>
            <a:endParaRPr b="1" sz="2050"/>
          </a:p>
          <a:p>
            <a:pPr indent="0" lvl="0" marL="0" rtl="0" algn="l">
              <a:lnSpc>
                <a:spcPct val="95000"/>
              </a:lnSpc>
              <a:spcBef>
                <a:spcPts val="0"/>
              </a:spcBef>
              <a:spcAft>
                <a:spcPts val="0"/>
              </a:spcAft>
              <a:buClr>
                <a:srgbClr val="000000"/>
              </a:buClr>
              <a:buSzPts val="935"/>
              <a:buFont typeface="Arial"/>
              <a:buNone/>
            </a:pPr>
            <a:r>
              <a:rPr b="1" lang="zh-CN" sz="2050">
                <a:solidFill>
                  <a:srgbClr val="FF0000"/>
                </a:solidFill>
              </a:rPr>
              <a:t>解決：將圖像用matplotlib庫展示，不用opencv</a:t>
            </a:r>
            <a:endParaRPr b="1" sz="2050">
              <a:solidFill>
                <a:srgbClr val="FF0000"/>
              </a:solidFill>
            </a:endParaRPr>
          </a:p>
          <a:p>
            <a:pPr indent="0" lvl="0" marL="0" rtl="0" algn="l">
              <a:spcBef>
                <a:spcPts val="0"/>
              </a:spcBef>
              <a:spcAft>
                <a:spcPts val="0"/>
              </a:spcAft>
              <a:buNone/>
            </a:pPr>
            <a:r>
              <a:t/>
            </a:r>
            <a:endParaRPr>
              <a:latin typeface="Roboto"/>
              <a:ea typeface="Roboto"/>
              <a:cs typeface="Roboto"/>
              <a:sym typeface="Roboto"/>
            </a:endParaRPr>
          </a:p>
        </p:txBody>
      </p:sp>
      <p:pic>
        <p:nvPicPr>
          <p:cNvPr id="192" name="Google Shape;192;g10814042f2c_0_37"/>
          <p:cNvPicPr preferRelativeResize="0"/>
          <p:nvPr/>
        </p:nvPicPr>
        <p:blipFill rotWithShape="1">
          <a:blip r:embed="rId4">
            <a:alphaModFix/>
          </a:blip>
          <a:srcRect b="0" l="19191" r="0" t="37675"/>
          <a:stretch/>
        </p:blipFill>
        <p:spPr>
          <a:xfrm>
            <a:off x="364375" y="4342000"/>
            <a:ext cx="5124425" cy="768050"/>
          </a:xfrm>
          <a:prstGeom prst="rect">
            <a:avLst/>
          </a:prstGeom>
          <a:noFill/>
          <a:ln>
            <a:noFill/>
          </a:ln>
        </p:spPr>
      </p:pic>
      <p:sp>
        <p:nvSpPr>
          <p:cNvPr id="193" name="Google Shape;193;g10814042f2c_0_37"/>
          <p:cNvSpPr txBox="1"/>
          <p:nvPr/>
        </p:nvSpPr>
        <p:spPr>
          <a:xfrm>
            <a:off x="5950125" y="4915450"/>
            <a:ext cx="6341700" cy="17394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0"/>
              </a:spcAft>
              <a:buClr>
                <a:srgbClr val="000000"/>
              </a:buClr>
              <a:buSzPts val="523"/>
              <a:buFont typeface="Arial"/>
              <a:buNone/>
            </a:pPr>
            <a:r>
              <a:rPr b="1" lang="zh-CN" sz="2175">
                <a:solidFill>
                  <a:schemeClr val="lt1"/>
                </a:solidFill>
              </a:rPr>
              <a:t># Matplotlib 是 Python 的繪圖庫。 它可與 NumPy 一起使用，提供了一種有效的 MatLab 開源替代方案</a:t>
            </a:r>
            <a:endParaRPr b="1" sz="2175">
              <a:solidFill>
                <a:schemeClr val="lt1"/>
              </a:solidFill>
            </a:endParaRPr>
          </a:p>
          <a:p>
            <a:pPr indent="0" lvl="0" marL="0" rtl="0" algn="l">
              <a:lnSpc>
                <a:spcPct val="95000"/>
              </a:lnSpc>
              <a:spcBef>
                <a:spcPts val="0"/>
              </a:spcBef>
              <a:spcAft>
                <a:spcPts val="0"/>
              </a:spcAft>
              <a:buClr>
                <a:srgbClr val="000000"/>
              </a:buClr>
              <a:buSzPts val="523"/>
              <a:buFont typeface="Arial"/>
              <a:buNone/>
            </a:pPr>
            <a:r>
              <a:t/>
            </a:r>
            <a:endParaRPr b="1" sz="2175">
              <a:solidFill>
                <a:schemeClr val="lt1"/>
              </a:solidFill>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g10812504148_0_12"/>
          <p:cNvPicPr preferRelativeResize="0"/>
          <p:nvPr/>
        </p:nvPicPr>
        <p:blipFill rotWithShape="1">
          <a:blip r:embed="rId3">
            <a:alphaModFix/>
          </a:blip>
          <a:srcRect b="0" l="0" r="15973" t="0"/>
          <a:stretch/>
        </p:blipFill>
        <p:spPr>
          <a:xfrm>
            <a:off x="7643950" y="1700150"/>
            <a:ext cx="4548049" cy="5010675"/>
          </a:xfrm>
          <a:prstGeom prst="rect">
            <a:avLst/>
          </a:prstGeom>
          <a:noFill/>
          <a:ln>
            <a:noFill/>
          </a:ln>
        </p:spPr>
      </p:pic>
      <p:sp>
        <p:nvSpPr>
          <p:cNvPr id="200" name="Google Shape;200;g10812504148_0_12"/>
          <p:cNvSpPr txBox="1"/>
          <p:nvPr/>
        </p:nvSpPr>
        <p:spPr>
          <a:xfrm>
            <a:off x="299425" y="244925"/>
            <a:ext cx="7247700" cy="72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zh-CN" sz="3270">
                <a:solidFill>
                  <a:schemeClr val="lt1"/>
                </a:solidFill>
              </a:rPr>
              <a:t>1.讀取圖片</a:t>
            </a:r>
            <a:r>
              <a:rPr lang="zh-CN" sz="3270">
                <a:solidFill>
                  <a:schemeClr val="lt1"/>
                </a:solidFill>
              </a:rPr>
              <a:t>--</a:t>
            </a:r>
            <a:r>
              <a:rPr b="1" lang="zh-CN" sz="3500">
                <a:solidFill>
                  <a:schemeClr val="lt1"/>
                </a:solidFill>
              </a:rPr>
              <a:t>加上攝像頭来</a:t>
            </a:r>
            <a:r>
              <a:rPr b="1" lang="zh-CN" sz="3300">
                <a:solidFill>
                  <a:schemeClr val="lt1"/>
                </a:solidFill>
              </a:rPr>
              <a:t>截取人臉</a:t>
            </a:r>
            <a:endParaRPr b="1" sz="3300">
              <a:solidFill>
                <a:schemeClr val="lt1"/>
              </a:solidFill>
            </a:endParaRPr>
          </a:p>
        </p:txBody>
      </p:sp>
      <p:pic>
        <p:nvPicPr>
          <p:cNvPr id="201" name="Google Shape;201;g10812504148_0_12"/>
          <p:cNvPicPr preferRelativeResize="0"/>
          <p:nvPr/>
        </p:nvPicPr>
        <p:blipFill>
          <a:blip r:embed="rId4">
            <a:alphaModFix/>
          </a:blip>
          <a:stretch>
            <a:fillRect/>
          </a:stretch>
        </p:blipFill>
        <p:spPr>
          <a:xfrm>
            <a:off x="108925" y="3348150"/>
            <a:ext cx="7535035" cy="1739400"/>
          </a:xfrm>
          <a:prstGeom prst="rect">
            <a:avLst/>
          </a:prstGeom>
          <a:noFill/>
          <a:ln>
            <a:noFill/>
          </a:ln>
        </p:spPr>
      </p:pic>
      <p:sp>
        <p:nvSpPr>
          <p:cNvPr id="202" name="Google Shape;202;g10812504148_0_12"/>
          <p:cNvSpPr txBox="1"/>
          <p:nvPr/>
        </p:nvSpPr>
        <p:spPr>
          <a:xfrm>
            <a:off x="299425" y="1876000"/>
            <a:ext cx="6282900" cy="210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zh-CN" sz="1800"/>
              <a:t>截取攝像頭拍出的畫面；參考</a:t>
            </a:r>
            <a:endParaRPr b="1" sz="1800"/>
          </a:p>
          <a:p>
            <a:pPr indent="0" lvl="0" marL="0" rtl="0" algn="l">
              <a:lnSpc>
                <a:spcPct val="115000"/>
              </a:lnSpc>
              <a:spcBef>
                <a:spcPts val="0"/>
              </a:spcBef>
              <a:spcAft>
                <a:spcPts val="0"/>
              </a:spcAft>
              <a:buNone/>
            </a:pPr>
            <a:r>
              <a:rPr b="1" lang="zh-CN" sz="1800" u="sng">
                <a:solidFill>
                  <a:schemeClr val="hlink"/>
                </a:solidFill>
                <a:hlinkClick r:id="rId5"/>
              </a:rPr>
              <a:t>Saving images from webcam on Google Colab · GitHub</a:t>
            </a:r>
            <a:endParaRPr b="1" sz="2700"/>
          </a:p>
          <a:p>
            <a:pPr indent="0" lvl="0" marL="0" rtl="0" algn="l">
              <a:lnSpc>
                <a:spcPct val="115000"/>
              </a:lnSpc>
              <a:spcBef>
                <a:spcPts val="0"/>
              </a:spcBef>
              <a:spcAft>
                <a:spcPts val="0"/>
              </a:spcAft>
              <a:buNone/>
            </a:pPr>
            <a:r>
              <a:rPr b="1" lang="zh-CN" sz="1900">
                <a:solidFill>
                  <a:srgbClr val="0000FF"/>
                </a:solidFill>
              </a:rPr>
              <a:t>1.用html顯示攝像頭內容</a:t>
            </a:r>
            <a:endParaRPr b="1" sz="1900">
              <a:solidFill>
                <a:srgbClr val="0000FF"/>
              </a:solidFill>
            </a:endParaRPr>
          </a:p>
          <a:p>
            <a:pPr indent="0" lvl="0" marL="0" rtl="0" algn="l">
              <a:lnSpc>
                <a:spcPct val="115000"/>
              </a:lnSpc>
              <a:spcBef>
                <a:spcPts val="0"/>
              </a:spcBef>
              <a:spcAft>
                <a:spcPts val="0"/>
              </a:spcAft>
              <a:buNone/>
            </a:pPr>
            <a:r>
              <a:rPr b="1" lang="zh-CN" sz="1900">
                <a:solidFill>
                  <a:srgbClr val="0000FF"/>
                </a:solidFill>
              </a:rPr>
              <a:t>2.捕獲幀並返回布爾值和捕獲的圖像</a:t>
            </a:r>
            <a:endParaRPr b="1" sz="1900">
              <a:solidFill>
                <a:srgbClr val="0000FF"/>
              </a:solidFill>
            </a:endParaRPr>
          </a:p>
          <a:p>
            <a:pPr indent="0" lvl="0" marL="0" rtl="0" algn="l">
              <a:lnSpc>
                <a:spcPct val="115000"/>
              </a:lnSpc>
              <a:spcBef>
                <a:spcPts val="0"/>
              </a:spcBef>
              <a:spcAft>
                <a:spcPts val="0"/>
              </a:spcAft>
              <a:buNone/>
            </a:pPr>
            <a:r>
              <a:t/>
            </a:r>
            <a:endParaRPr b="1" sz="1900">
              <a:solidFill>
                <a:srgbClr val="0000FF"/>
              </a:solidFill>
            </a:endParaRPr>
          </a:p>
          <a:p>
            <a:pPr indent="0" lvl="0" marL="0" rtl="0" algn="l">
              <a:lnSpc>
                <a:spcPct val="115000"/>
              </a:lnSpc>
              <a:spcBef>
                <a:spcPts val="0"/>
              </a:spcBef>
              <a:spcAft>
                <a:spcPts val="0"/>
              </a:spcAft>
              <a:buNone/>
            </a:pPr>
            <a:r>
              <a:t/>
            </a:r>
            <a:endParaRPr b="1" sz="1800"/>
          </a:p>
        </p:txBody>
      </p:sp>
      <p:pic>
        <p:nvPicPr>
          <p:cNvPr id="203" name="Google Shape;203;g10812504148_0_12"/>
          <p:cNvPicPr preferRelativeResize="0"/>
          <p:nvPr/>
        </p:nvPicPr>
        <p:blipFill>
          <a:blip r:embed="rId6">
            <a:alphaModFix/>
          </a:blip>
          <a:stretch>
            <a:fillRect/>
          </a:stretch>
        </p:blipFill>
        <p:spPr>
          <a:xfrm>
            <a:off x="108925" y="5260150"/>
            <a:ext cx="7535024" cy="723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108150a2564_6_0"/>
          <p:cNvSpPr txBox="1"/>
          <p:nvPr>
            <p:ph type="title"/>
          </p:nvPr>
        </p:nvSpPr>
        <p:spPr>
          <a:xfrm>
            <a:off x="184308" y="545425"/>
            <a:ext cx="11360700" cy="831600"/>
          </a:xfrm>
          <a:prstGeom prst="rect">
            <a:avLst/>
          </a:prstGeom>
        </p:spPr>
        <p:txBody>
          <a:bodyPr anchorCtr="0" anchor="t" bIns="121900" lIns="121900" spcFirstLastPara="1" rIns="121900" wrap="square" tIns="121900">
            <a:noAutofit/>
          </a:bodyPr>
          <a:lstStyle/>
          <a:p>
            <a:pPr indent="0" lvl="0" marL="0" rtl="0" algn="l">
              <a:lnSpc>
                <a:spcPct val="95000"/>
              </a:lnSpc>
              <a:spcBef>
                <a:spcPts val="0"/>
              </a:spcBef>
              <a:spcAft>
                <a:spcPts val="0"/>
              </a:spcAft>
              <a:buClr>
                <a:srgbClr val="000000"/>
              </a:buClr>
              <a:buSzPts val="990"/>
              <a:buFont typeface="Arial"/>
              <a:buNone/>
            </a:pPr>
            <a:r>
              <a:rPr b="1" lang="zh-CN" sz="3037">
                <a:latin typeface="Arial"/>
                <a:ea typeface="Arial"/>
                <a:cs typeface="Arial"/>
                <a:sym typeface="Arial"/>
              </a:rPr>
              <a:t>2</a:t>
            </a:r>
            <a:r>
              <a:rPr b="1" lang="zh-CN" sz="3037">
                <a:latin typeface="Arial"/>
                <a:ea typeface="Arial"/>
                <a:cs typeface="Arial"/>
                <a:sym typeface="Arial"/>
              </a:rPr>
              <a:t>.</a:t>
            </a:r>
            <a:r>
              <a:rPr b="1" lang="zh-CN" sz="3275">
                <a:latin typeface="Arial"/>
                <a:ea typeface="Arial"/>
                <a:cs typeface="Arial"/>
                <a:sym typeface="Arial"/>
              </a:rPr>
              <a:t>人臉識別</a:t>
            </a:r>
            <a:endParaRPr b="1" sz="3937">
              <a:latin typeface="Arial"/>
              <a:ea typeface="Arial"/>
              <a:cs typeface="Arial"/>
              <a:sym typeface="Arial"/>
            </a:endParaRPr>
          </a:p>
          <a:p>
            <a:pPr indent="0" lvl="0" marL="0" rtl="0" algn="l">
              <a:spcBef>
                <a:spcPts val="1600"/>
              </a:spcBef>
              <a:spcAft>
                <a:spcPts val="0"/>
              </a:spcAft>
              <a:buSzPts val="990"/>
              <a:buNone/>
            </a:pPr>
            <a:r>
              <a:t/>
            </a:r>
            <a:endParaRPr sz="3330"/>
          </a:p>
        </p:txBody>
      </p:sp>
      <p:sp>
        <p:nvSpPr>
          <p:cNvPr id="210" name="Google Shape;210;g108150a2564_6_0"/>
          <p:cNvSpPr txBox="1"/>
          <p:nvPr/>
        </p:nvSpPr>
        <p:spPr>
          <a:xfrm>
            <a:off x="184300" y="1809750"/>
            <a:ext cx="8279400" cy="34044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0"/>
              </a:spcAft>
              <a:buClr>
                <a:srgbClr val="000000"/>
              </a:buClr>
              <a:buSzPts val="523"/>
              <a:buFont typeface="Arial"/>
              <a:buNone/>
            </a:pPr>
            <a:r>
              <a:rPr lang="zh-CN" sz="2375"/>
              <a:t>1</a:t>
            </a:r>
            <a:r>
              <a:rPr lang="zh-CN" sz="2375"/>
              <a:t>.圖像轉換為灰度圖</a:t>
            </a:r>
            <a:endParaRPr sz="2375"/>
          </a:p>
          <a:p>
            <a:pPr indent="0" lvl="0" marL="0" rtl="0" algn="l">
              <a:lnSpc>
                <a:spcPct val="95000"/>
              </a:lnSpc>
              <a:spcBef>
                <a:spcPts val="1600"/>
              </a:spcBef>
              <a:spcAft>
                <a:spcPts val="0"/>
              </a:spcAft>
              <a:buNone/>
            </a:pPr>
            <a:r>
              <a:t/>
            </a:r>
            <a:endParaRPr sz="2375"/>
          </a:p>
          <a:p>
            <a:pPr indent="0" lvl="0" marL="0" rtl="0" algn="l">
              <a:lnSpc>
                <a:spcPct val="95000"/>
              </a:lnSpc>
              <a:spcBef>
                <a:spcPts val="1600"/>
              </a:spcBef>
              <a:spcAft>
                <a:spcPts val="0"/>
              </a:spcAft>
              <a:buClr>
                <a:srgbClr val="000000"/>
              </a:buClr>
              <a:buSzPts val="523"/>
              <a:buFont typeface="Arial"/>
              <a:buNone/>
            </a:pPr>
            <a:r>
              <a:rPr lang="zh-CN" sz="2375"/>
              <a:t>2.加載使用人臉識別器</a:t>
            </a:r>
            <a:r>
              <a:rPr lang="zh-CN" sz="2375">
                <a:solidFill>
                  <a:srgbClr val="FF0000"/>
                </a:solidFill>
              </a:rPr>
              <a:t>（</a:t>
            </a:r>
            <a:r>
              <a:rPr b="1" lang="zh-CN" sz="2200">
                <a:solidFill>
                  <a:srgbClr val="FF0000"/>
                </a:solidFill>
              </a:rPr>
              <a:t>Haar級聯檢測器）</a:t>
            </a:r>
            <a:endParaRPr sz="1375">
              <a:solidFill>
                <a:srgbClr val="FF0000"/>
              </a:solidFill>
            </a:endParaRPr>
          </a:p>
          <a:p>
            <a:pPr indent="0" lvl="0" marL="0" rtl="0" algn="l">
              <a:lnSpc>
                <a:spcPct val="95000"/>
              </a:lnSpc>
              <a:spcBef>
                <a:spcPts val="1600"/>
              </a:spcBef>
              <a:spcAft>
                <a:spcPts val="0"/>
              </a:spcAft>
              <a:buNone/>
            </a:pPr>
            <a:r>
              <a:t/>
            </a:r>
            <a:endParaRPr sz="2375"/>
          </a:p>
          <a:p>
            <a:pPr indent="0" lvl="0" marL="0" rtl="0" algn="l">
              <a:lnSpc>
                <a:spcPct val="95000"/>
              </a:lnSpc>
              <a:spcBef>
                <a:spcPts val="1600"/>
              </a:spcBef>
              <a:spcAft>
                <a:spcPts val="0"/>
              </a:spcAft>
              <a:buNone/>
            </a:pPr>
            <a:r>
              <a:t/>
            </a:r>
            <a:endParaRPr sz="2375"/>
          </a:p>
          <a:p>
            <a:pPr indent="0" lvl="0" marL="0" rtl="0" algn="l">
              <a:lnSpc>
                <a:spcPct val="95000"/>
              </a:lnSpc>
              <a:spcBef>
                <a:spcPts val="1600"/>
              </a:spcBef>
              <a:spcAft>
                <a:spcPts val="1600"/>
              </a:spcAft>
              <a:buClr>
                <a:srgbClr val="000000"/>
              </a:buClr>
              <a:buSzPts val="523"/>
              <a:buFont typeface="Arial"/>
              <a:buNone/>
            </a:pPr>
            <a:r>
              <a:rPr lang="zh-CN" sz="2375"/>
              <a:t>3.檢測圖像中的所有面孔</a:t>
            </a:r>
            <a:endParaRPr>
              <a:latin typeface="Roboto"/>
              <a:ea typeface="Roboto"/>
              <a:cs typeface="Roboto"/>
              <a:sym typeface="Roboto"/>
            </a:endParaRPr>
          </a:p>
        </p:txBody>
      </p:sp>
      <p:pic>
        <p:nvPicPr>
          <p:cNvPr id="211" name="Google Shape;211;g108150a2564_6_0"/>
          <p:cNvPicPr preferRelativeResize="0"/>
          <p:nvPr/>
        </p:nvPicPr>
        <p:blipFill>
          <a:blip r:embed="rId3">
            <a:alphaModFix/>
          </a:blip>
          <a:stretch>
            <a:fillRect/>
          </a:stretch>
        </p:blipFill>
        <p:spPr>
          <a:xfrm>
            <a:off x="196850" y="3587750"/>
            <a:ext cx="11887200" cy="696321"/>
          </a:xfrm>
          <a:prstGeom prst="rect">
            <a:avLst/>
          </a:prstGeom>
          <a:noFill/>
          <a:ln>
            <a:noFill/>
          </a:ln>
        </p:spPr>
      </p:pic>
      <p:pic>
        <p:nvPicPr>
          <p:cNvPr id="212" name="Google Shape;212;g108150a2564_6_0"/>
          <p:cNvPicPr preferRelativeResize="0"/>
          <p:nvPr/>
        </p:nvPicPr>
        <p:blipFill>
          <a:blip r:embed="rId4">
            <a:alphaModFix/>
          </a:blip>
          <a:stretch>
            <a:fillRect/>
          </a:stretch>
        </p:blipFill>
        <p:spPr>
          <a:xfrm>
            <a:off x="184300" y="2308100"/>
            <a:ext cx="6154969" cy="696325"/>
          </a:xfrm>
          <a:prstGeom prst="rect">
            <a:avLst/>
          </a:prstGeom>
          <a:noFill/>
          <a:ln>
            <a:noFill/>
          </a:ln>
        </p:spPr>
      </p:pic>
      <p:pic>
        <p:nvPicPr>
          <p:cNvPr id="213" name="Google Shape;213;g108150a2564_6_0"/>
          <p:cNvPicPr preferRelativeResize="0"/>
          <p:nvPr/>
        </p:nvPicPr>
        <p:blipFill>
          <a:blip r:embed="rId5">
            <a:alphaModFix/>
          </a:blip>
          <a:stretch>
            <a:fillRect/>
          </a:stretch>
        </p:blipFill>
        <p:spPr>
          <a:xfrm>
            <a:off x="196850" y="5284000"/>
            <a:ext cx="8370615" cy="768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8" name="Shape 218"/>
        <p:cNvGrpSpPr/>
        <p:nvPr/>
      </p:nvGrpSpPr>
      <p:grpSpPr>
        <a:xfrm>
          <a:off x="0" y="0"/>
          <a:ext cx="0" cy="0"/>
          <a:chOff x="0" y="0"/>
          <a:chExt cx="0" cy="0"/>
        </a:xfrm>
      </p:grpSpPr>
      <p:grpSp>
        <p:nvGrpSpPr>
          <p:cNvPr id="219" name="Google Shape;219;g10814042f2c_0_15"/>
          <p:cNvGrpSpPr/>
          <p:nvPr/>
        </p:nvGrpSpPr>
        <p:grpSpPr>
          <a:xfrm>
            <a:off x="-1529080" y="-1520825"/>
            <a:ext cx="4392295" cy="4263390"/>
            <a:chOff x="-986" y="-1744"/>
            <a:chExt cx="6917" cy="6714"/>
          </a:xfrm>
        </p:grpSpPr>
        <p:cxnSp>
          <p:nvCxnSpPr>
            <p:cNvPr id="220" name="Google Shape;220;g10814042f2c_0_15"/>
            <p:cNvCxnSpPr/>
            <p:nvPr/>
          </p:nvCxnSpPr>
          <p:spPr>
            <a:xfrm flipH="1">
              <a:off x="-986" y="1970"/>
              <a:ext cx="3900" cy="3000"/>
            </a:xfrm>
            <a:prstGeom prst="straightConnector1">
              <a:avLst/>
            </a:prstGeom>
            <a:noFill/>
            <a:ln cap="flat" cmpd="sng" w="9525">
              <a:solidFill>
                <a:srgbClr val="0C0C0C"/>
              </a:solidFill>
              <a:prstDash val="solid"/>
              <a:miter lim="800000"/>
              <a:headEnd len="sm" w="sm" type="none"/>
              <a:tailEnd len="sm" w="sm" type="none"/>
            </a:ln>
          </p:spPr>
        </p:cxnSp>
        <p:cxnSp>
          <p:nvCxnSpPr>
            <p:cNvPr id="221" name="Google Shape;221;g10814042f2c_0_15"/>
            <p:cNvCxnSpPr/>
            <p:nvPr/>
          </p:nvCxnSpPr>
          <p:spPr>
            <a:xfrm flipH="1">
              <a:off x="2031" y="-1744"/>
              <a:ext cx="3900" cy="3000"/>
            </a:xfrm>
            <a:prstGeom prst="straightConnector1">
              <a:avLst/>
            </a:prstGeom>
            <a:noFill/>
            <a:ln cap="flat" cmpd="sng" w="9525">
              <a:solidFill>
                <a:srgbClr val="0C0C0C"/>
              </a:solidFill>
              <a:prstDash val="solid"/>
              <a:miter lim="800000"/>
              <a:headEnd len="sm" w="sm" type="none"/>
              <a:tailEnd len="sm" w="sm" type="none"/>
            </a:ln>
          </p:spPr>
        </p:cxnSp>
      </p:grpSp>
      <p:grpSp>
        <p:nvGrpSpPr>
          <p:cNvPr id="222" name="Google Shape;222;g10814042f2c_0_15"/>
          <p:cNvGrpSpPr/>
          <p:nvPr/>
        </p:nvGrpSpPr>
        <p:grpSpPr>
          <a:xfrm>
            <a:off x="9534525" y="4159250"/>
            <a:ext cx="4392295" cy="4263390"/>
            <a:chOff x="14443" y="5642"/>
            <a:chExt cx="6917" cy="6714"/>
          </a:xfrm>
        </p:grpSpPr>
        <p:cxnSp>
          <p:nvCxnSpPr>
            <p:cNvPr id="223" name="Google Shape;223;g10814042f2c_0_15"/>
            <p:cNvCxnSpPr/>
            <p:nvPr/>
          </p:nvCxnSpPr>
          <p:spPr>
            <a:xfrm flipH="1">
              <a:off x="14443" y="9356"/>
              <a:ext cx="3900" cy="3000"/>
            </a:xfrm>
            <a:prstGeom prst="straightConnector1">
              <a:avLst/>
            </a:prstGeom>
            <a:noFill/>
            <a:ln cap="flat" cmpd="sng" w="9525">
              <a:solidFill>
                <a:srgbClr val="0C0C0C"/>
              </a:solidFill>
              <a:prstDash val="solid"/>
              <a:miter lim="800000"/>
              <a:headEnd len="sm" w="sm" type="none"/>
              <a:tailEnd len="sm" w="sm" type="none"/>
            </a:ln>
          </p:spPr>
        </p:cxnSp>
        <p:cxnSp>
          <p:nvCxnSpPr>
            <p:cNvPr id="224" name="Google Shape;224;g10814042f2c_0_15"/>
            <p:cNvCxnSpPr/>
            <p:nvPr/>
          </p:nvCxnSpPr>
          <p:spPr>
            <a:xfrm flipH="1">
              <a:off x="17460" y="5642"/>
              <a:ext cx="3900" cy="3000"/>
            </a:xfrm>
            <a:prstGeom prst="straightConnector1">
              <a:avLst/>
            </a:prstGeom>
            <a:noFill/>
            <a:ln cap="flat" cmpd="sng" w="9525">
              <a:solidFill>
                <a:srgbClr val="0C0C0C"/>
              </a:solidFill>
              <a:prstDash val="solid"/>
              <a:miter lim="800000"/>
              <a:headEnd len="sm" w="sm" type="none"/>
              <a:tailEnd len="sm" w="sm" type="none"/>
            </a:ln>
          </p:spPr>
        </p:cxnSp>
      </p:grpSp>
      <p:sp>
        <p:nvSpPr>
          <p:cNvPr id="225" name="Google Shape;225;g10814042f2c_0_15"/>
          <p:cNvSpPr txBox="1"/>
          <p:nvPr/>
        </p:nvSpPr>
        <p:spPr>
          <a:xfrm>
            <a:off x="1029335" y="254000"/>
            <a:ext cx="59196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3200">
                <a:solidFill>
                  <a:srgbClr val="0C0C0C"/>
                </a:solidFill>
                <a:latin typeface="Arial"/>
                <a:ea typeface="Arial"/>
                <a:cs typeface="Arial"/>
                <a:sym typeface="Arial"/>
              </a:rPr>
              <a:t>Haar級聯檢測器</a:t>
            </a:r>
            <a:endParaRPr b="1" sz="3200">
              <a:solidFill>
                <a:srgbClr val="0C0C0C"/>
              </a:solidFill>
              <a:latin typeface="Arial"/>
              <a:ea typeface="Arial"/>
              <a:cs typeface="Arial"/>
              <a:sym typeface="Arial"/>
            </a:endParaRPr>
          </a:p>
        </p:txBody>
      </p:sp>
      <p:cxnSp>
        <p:nvCxnSpPr>
          <p:cNvPr id="226" name="Google Shape;226;g10814042f2c_0_15"/>
          <p:cNvCxnSpPr/>
          <p:nvPr/>
        </p:nvCxnSpPr>
        <p:spPr>
          <a:xfrm>
            <a:off x="1029335" y="697865"/>
            <a:ext cx="10401900" cy="0"/>
          </a:xfrm>
          <a:prstGeom prst="straightConnector1">
            <a:avLst/>
          </a:prstGeom>
          <a:noFill/>
          <a:ln cap="flat" cmpd="sng" w="9525">
            <a:solidFill>
              <a:srgbClr val="262626"/>
            </a:solidFill>
            <a:prstDash val="solid"/>
            <a:miter lim="800000"/>
            <a:headEnd len="sm" w="sm" type="none"/>
            <a:tailEnd len="sm" w="sm" type="none"/>
          </a:ln>
        </p:spPr>
      </p:cxnSp>
      <p:sp>
        <p:nvSpPr>
          <p:cNvPr id="227" name="Google Shape;227;g10814042f2c_0_15"/>
          <p:cNvSpPr txBox="1"/>
          <p:nvPr/>
        </p:nvSpPr>
        <p:spPr>
          <a:xfrm>
            <a:off x="6990715" y="951865"/>
            <a:ext cx="4135800" cy="4833300"/>
          </a:xfrm>
          <a:prstGeom prst="rect">
            <a:avLst/>
          </a:prstGeom>
          <a:noFill/>
          <a:ln>
            <a:noFill/>
          </a:ln>
        </p:spPr>
        <p:txBody>
          <a:bodyPr anchorCtr="0" anchor="t" bIns="45700" lIns="91425" spcFirstLastPara="1" rIns="91425" wrap="square" tIns="45700">
            <a:spAutoFit/>
          </a:bodyPr>
          <a:lstStyle/>
          <a:p>
            <a:pPr indent="0" lvl="0" marL="0" marR="0" rtl="0" algn="l">
              <a:lnSpc>
                <a:spcPct val="140000"/>
              </a:lnSpc>
              <a:spcBef>
                <a:spcPts val="0"/>
              </a:spcBef>
              <a:spcAft>
                <a:spcPts val="0"/>
              </a:spcAft>
              <a:buNone/>
            </a:pPr>
            <a:r>
              <a:rPr b="1" lang="zh-CN" sz="1400">
                <a:solidFill>
                  <a:schemeClr val="dk1"/>
                </a:solidFill>
                <a:latin typeface="Arial"/>
                <a:ea typeface="Arial"/>
                <a:cs typeface="Arial"/>
                <a:sym typeface="Arial"/>
              </a:rPr>
              <a:t>在電腦視覺發展的洪流中，人臉識別作為必須攻克的高峰，大神們都是各顯神通。</a:t>
            </a:r>
            <a:endParaRPr b="1" sz="1400">
              <a:solidFill>
                <a:schemeClr val="dk1"/>
              </a:solidFill>
              <a:latin typeface="Arial"/>
              <a:ea typeface="Arial"/>
              <a:cs typeface="Arial"/>
              <a:sym typeface="Arial"/>
            </a:endParaRPr>
          </a:p>
          <a:p>
            <a:pPr indent="0" lvl="0" marL="0" marR="0" rtl="0" algn="l">
              <a:lnSpc>
                <a:spcPct val="140000"/>
              </a:lnSpc>
              <a:spcBef>
                <a:spcPts val="0"/>
              </a:spcBef>
              <a:spcAft>
                <a:spcPts val="0"/>
              </a:spcAft>
              <a:buNone/>
            </a:pPr>
            <a:r>
              <a:rPr b="1" lang="zh-CN" sz="1400">
                <a:solidFill>
                  <a:schemeClr val="dk1"/>
                </a:solidFill>
                <a:latin typeface="Arial"/>
                <a:ea typeface="Arial"/>
                <a:cs typeface="Arial"/>
                <a:sym typeface="Arial"/>
              </a:rPr>
              <a:t>其中就包括Lienhart等提出的Haar特徵檢測。</a:t>
            </a:r>
            <a:endParaRPr b="1" sz="1400">
              <a:solidFill>
                <a:schemeClr val="dk1"/>
              </a:solidFill>
              <a:latin typeface="Arial"/>
              <a:ea typeface="Arial"/>
              <a:cs typeface="Arial"/>
              <a:sym typeface="Arial"/>
            </a:endParaRPr>
          </a:p>
          <a:p>
            <a:pPr indent="0" lvl="0" marL="0" marR="0" rtl="0" algn="l">
              <a:lnSpc>
                <a:spcPct val="140000"/>
              </a:lnSpc>
              <a:spcBef>
                <a:spcPts val="0"/>
              </a:spcBef>
              <a:spcAft>
                <a:spcPts val="0"/>
              </a:spcAft>
              <a:buNone/>
            </a:pPr>
            <a:r>
              <a:rPr b="1" lang="zh-CN" sz="1400">
                <a:solidFill>
                  <a:schemeClr val="dk1"/>
                </a:solidFill>
                <a:latin typeface="Arial"/>
                <a:ea typeface="Arial"/>
                <a:cs typeface="Arial"/>
                <a:sym typeface="Arial"/>
              </a:rPr>
              <a:t>到了2001年，Viola和Jones兩位大牛發表了經典的《Rapid Object Detectionusing a Boosted Cascade of Simple Features》和《Robust Real-Time Face Detection》，在AdaBoost演算法的基礎上，使用Haar-like小波特徵和積分圖方法進行人臉檢測。他倆不是最早使用提出小波特徵的，但是他們設計了針對人臉檢測更有效的特徵，並對AdaBoost訓練出的強分類器進行級聯。這可以說是人臉檢測史上里程碑式的一筆了，也因此當時提出的這個演算法被稱為Viola-Jones檢測器。</a:t>
            </a:r>
            <a:endParaRPr b="1" sz="1400">
              <a:solidFill>
                <a:schemeClr val="dk1"/>
              </a:solidFill>
              <a:latin typeface="Arial"/>
              <a:ea typeface="Arial"/>
              <a:cs typeface="Arial"/>
              <a:sym typeface="Arial"/>
            </a:endParaRPr>
          </a:p>
          <a:p>
            <a:pPr indent="0" lvl="0" marL="0" marR="0" rtl="0" algn="l">
              <a:lnSpc>
                <a:spcPct val="140000"/>
              </a:lnSpc>
              <a:spcBef>
                <a:spcPts val="0"/>
              </a:spcBef>
              <a:spcAft>
                <a:spcPts val="0"/>
              </a:spcAft>
              <a:buNone/>
            </a:pPr>
            <a:r>
              <a:rPr b="1" lang="zh-CN" sz="1400">
                <a:solidFill>
                  <a:schemeClr val="dk1"/>
                </a:solidFill>
                <a:latin typeface="Arial"/>
                <a:ea typeface="Arial"/>
                <a:cs typeface="Arial"/>
                <a:sym typeface="Arial"/>
              </a:rPr>
              <a:t>又過了一段時間，RainerLienhart和Jochen Maydt兩位大牛將這個檢測器進行了擴展，最終形成了OpenCV現在的Haar分類器</a:t>
            </a:r>
            <a:endParaRPr b="1" sz="1400">
              <a:solidFill>
                <a:schemeClr val="dk1"/>
              </a:solidFill>
              <a:latin typeface="Arial"/>
              <a:ea typeface="Arial"/>
              <a:cs typeface="Arial"/>
              <a:sym typeface="Arial"/>
            </a:endParaRPr>
          </a:p>
        </p:txBody>
      </p:sp>
      <p:pic>
        <p:nvPicPr>
          <p:cNvPr id="228" name="Google Shape;228;g10814042f2c_0_15"/>
          <p:cNvPicPr preferRelativeResize="0"/>
          <p:nvPr/>
        </p:nvPicPr>
        <p:blipFill rotWithShape="1">
          <a:blip r:embed="rId3">
            <a:alphaModFix/>
          </a:blip>
          <a:srcRect b="0" l="0" r="0" t="0"/>
          <a:stretch/>
        </p:blipFill>
        <p:spPr>
          <a:xfrm>
            <a:off x="1979295" y="1661795"/>
            <a:ext cx="4797300" cy="3534300"/>
          </a:xfrm>
          <a:prstGeom prst="rect">
            <a:avLst/>
          </a:prstGeom>
          <a:noFill/>
          <a:ln>
            <a:noFill/>
          </a:ln>
        </p:spPr>
      </p:pic>
      <p:pic>
        <p:nvPicPr>
          <p:cNvPr descr="截屏2021-10-26 上午11.14.18" id="229" name="Google Shape;229;g10814042f2c_0_15"/>
          <p:cNvPicPr preferRelativeResize="0"/>
          <p:nvPr/>
        </p:nvPicPr>
        <p:blipFill rotWithShape="1">
          <a:blip r:embed="rId4">
            <a:alphaModFix/>
          </a:blip>
          <a:srcRect b="0" l="0" r="0" t="0"/>
          <a:stretch/>
        </p:blipFill>
        <p:spPr>
          <a:xfrm>
            <a:off x="751840" y="1558290"/>
            <a:ext cx="5869940" cy="363791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4" name="Shape 234"/>
        <p:cNvGrpSpPr/>
        <p:nvPr/>
      </p:nvGrpSpPr>
      <p:grpSpPr>
        <a:xfrm>
          <a:off x="0" y="0"/>
          <a:ext cx="0" cy="0"/>
          <a:chOff x="0" y="0"/>
          <a:chExt cx="0" cy="0"/>
        </a:xfrm>
      </p:grpSpPr>
      <p:grpSp>
        <p:nvGrpSpPr>
          <p:cNvPr id="235" name="Google Shape;235;g10814042f2c_0_0"/>
          <p:cNvGrpSpPr/>
          <p:nvPr/>
        </p:nvGrpSpPr>
        <p:grpSpPr>
          <a:xfrm>
            <a:off x="-1529080" y="-1520825"/>
            <a:ext cx="4392295" cy="4263390"/>
            <a:chOff x="-986" y="-1744"/>
            <a:chExt cx="6917" cy="6714"/>
          </a:xfrm>
        </p:grpSpPr>
        <p:cxnSp>
          <p:nvCxnSpPr>
            <p:cNvPr id="236" name="Google Shape;236;g10814042f2c_0_0"/>
            <p:cNvCxnSpPr/>
            <p:nvPr/>
          </p:nvCxnSpPr>
          <p:spPr>
            <a:xfrm flipH="1">
              <a:off x="-986" y="1970"/>
              <a:ext cx="3900" cy="3000"/>
            </a:xfrm>
            <a:prstGeom prst="straightConnector1">
              <a:avLst/>
            </a:prstGeom>
            <a:noFill/>
            <a:ln cap="flat" cmpd="sng" w="9525">
              <a:solidFill>
                <a:srgbClr val="0C0C0C"/>
              </a:solidFill>
              <a:prstDash val="solid"/>
              <a:miter lim="800000"/>
              <a:headEnd len="sm" w="sm" type="none"/>
              <a:tailEnd len="sm" w="sm" type="none"/>
            </a:ln>
          </p:spPr>
        </p:cxnSp>
        <p:cxnSp>
          <p:nvCxnSpPr>
            <p:cNvPr id="237" name="Google Shape;237;g10814042f2c_0_0"/>
            <p:cNvCxnSpPr/>
            <p:nvPr/>
          </p:nvCxnSpPr>
          <p:spPr>
            <a:xfrm flipH="1">
              <a:off x="2031" y="-1744"/>
              <a:ext cx="3900" cy="3000"/>
            </a:xfrm>
            <a:prstGeom prst="straightConnector1">
              <a:avLst/>
            </a:prstGeom>
            <a:noFill/>
            <a:ln cap="flat" cmpd="sng" w="9525">
              <a:solidFill>
                <a:srgbClr val="0C0C0C"/>
              </a:solidFill>
              <a:prstDash val="solid"/>
              <a:miter lim="800000"/>
              <a:headEnd len="sm" w="sm" type="none"/>
              <a:tailEnd len="sm" w="sm" type="none"/>
            </a:ln>
          </p:spPr>
        </p:cxnSp>
      </p:grpSp>
      <p:grpSp>
        <p:nvGrpSpPr>
          <p:cNvPr id="238" name="Google Shape;238;g10814042f2c_0_0"/>
          <p:cNvGrpSpPr/>
          <p:nvPr/>
        </p:nvGrpSpPr>
        <p:grpSpPr>
          <a:xfrm>
            <a:off x="9534525" y="4159250"/>
            <a:ext cx="4392295" cy="4263390"/>
            <a:chOff x="14443" y="5642"/>
            <a:chExt cx="6917" cy="6714"/>
          </a:xfrm>
        </p:grpSpPr>
        <p:cxnSp>
          <p:nvCxnSpPr>
            <p:cNvPr id="239" name="Google Shape;239;g10814042f2c_0_0"/>
            <p:cNvCxnSpPr/>
            <p:nvPr/>
          </p:nvCxnSpPr>
          <p:spPr>
            <a:xfrm flipH="1">
              <a:off x="14443" y="9356"/>
              <a:ext cx="3900" cy="3000"/>
            </a:xfrm>
            <a:prstGeom prst="straightConnector1">
              <a:avLst/>
            </a:prstGeom>
            <a:noFill/>
            <a:ln cap="flat" cmpd="sng" w="9525">
              <a:solidFill>
                <a:srgbClr val="0C0C0C"/>
              </a:solidFill>
              <a:prstDash val="solid"/>
              <a:miter lim="800000"/>
              <a:headEnd len="sm" w="sm" type="none"/>
              <a:tailEnd len="sm" w="sm" type="none"/>
            </a:ln>
          </p:spPr>
        </p:cxnSp>
        <p:cxnSp>
          <p:nvCxnSpPr>
            <p:cNvPr id="240" name="Google Shape;240;g10814042f2c_0_0"/>
            <p:cNvCxnSpPr/>
            <p:nvPr/>
          </p:nvCxnSpPr>
          <p:spPr>
            <a:xfrm flipH="1">
              <a:off x="17460" y="5642"/>
              <a:ext cx="3900" cy="3000"/>
            </a:xfrm>
            <a:prstGeom prst="straightConnector1">
              <a:avLst/>
            </a:prstGeom>
            <a:noFill/>
            <a:ln cap="flat" cmpd="sng" w="9525">
              <a:solidFill>
                <a:srgbClr val="0C0C0C"/>
              </a:solidFill>
              <a:prstDash val="solid"/>
              <a:miter lim="800000"/>
              <a:headEnd len="sm" w="sm" type="none"/>
              <a:tailEnd len="sm" w="sm" type="none"/>
            </a:ln>
          </p:spPr>
        </p:cxnSp>
      </p:grpSp>
      <p:sp>
        <p:nvSpPr>
          <p:cNvPr id="241" name="Google Shape;241;g10814042f2c_0_0"/>
          <p:cNvSpPr txBox="1"/>
          <p:nvPr/>
        </p:nvSpPr>
        <p:spPr>
          <a:xfrm>
            <a:off x="1029335" y="254000"/>
            <a:ext cx="59196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3200">
                <a:solidFill>
                  <a:srgbClr val="0C0C0C"/>
                </a:solidFill>
                <a:latin typeface="Arial"/>
                <a:ea typeface="Arial"/>
                <a:cs typeface="Arial"/>
                <a:sym typeface="Arial"/>
              </a:rPr>
              <a:t>Haar級聯檢測器</a:t>
            </a:r>
            <a:endParaRPr b="1" sz="3200">
              <a:solidFill>
                <a:srgbClr val="0C0C0C"/>
              </a:solidFill>
              <a:latin typeface="Arial"/>
              <a:ea typeface="Arial"/>
              <a:cs typeface="Arial"/>
              <a:sym typeface="Arial"/>
            </a:endParaRPr>
          </a:p>
        </p:txBody>
      </p:sp>
      <p:cxnSp>
        <p:nvCxnSpPr>
          <p:cNvPr id="242" name="Google Shape;242;g10814042f2c_0_0"/>
          <p:cNvCxnSpPr/>
          <p:nvPr/>
        </p:nvCxnSpPr>
        <p:spPr>
          <a:xfrm>
            <a:off x="1029335" y="697865"/>
            <a:ext cx="10401900" cy="0"/>
          </a:xfrm>
          <a:prstGeom prst="straightConnector1">
            <a:avLst/>
          </a:prstGeom>
          <a:noFill/>
          <a:ln cap="flat" cmpd="sng" w="9525">
            <a:solidFill>
              <a:srgbClr val="262626"/>
            </a:solidFill>
            <a:prstDash val="solid"/>
            <a:miter lim="800000"/>
            <a:headEnd len="sm" w="sm" type="none"/>
            <a:tailEnd len="sm" w="sm" type="none"/>
          </a:ln>
        </p:spPr>
      </p:cxnSp>
      <p:sp>
        <p:nvSpPr>
          <p:cNvPr id="243" name="Google Shape;243;g10814042f2c_0_0"/>
          <p:cNvSpPr txBox="1"/>
          <p:nvPr/>
        </p:nvSpPr>
        <p:spPr>
          <a:xfrm>
            <a:off x="6948915" y="858440"/>
            <a:ext cx="4135800" cy="5141100"/>
          </a:xfrm>
          <a:prstGeom prst="rect">
            <a:avLst/>
          </a:prstGeom>
          <a:noFill/>
          <a:ln>
            <a:noFill/>
          </a:ln>
        </p:spPr>
        <p:txBody>
          <a:bodyPr anchorCtr="0" anchor="t" bIns="45700" lIns="91425" spcFirstLastPara="1" rIns="91425" wrap="square" tIns="45700">
            <a:spAutoFit/>
          </a:bodyPr>
          <a:lstStyle/>
          <a:p>
            <a:pPr indent="0" lvl="0" marL="0" marR="0" rtl="0" algn="l">
              <a:lnSpc>
                <a:spcPct val="140000"/>
              </a:lnSpc>
              <a:spcBef>
                <a:spcPts val="0"/>
              </a:spcBef>
              <a:spcAft>
                <a:spcPts val="0"/>
              </a:spcAft>
              <a:buNone/>
            </a:pPr>
            <a:r>
              <a:rPr b="1" lang="zh-CN" sz="2000">
                <a:solidFill>
                  <a:schemeClr val="dk1"/>
                </a:solidFill>
                <a:latin typeface="Arial"/>
                <a:ea typeface="Arial"/>
                <a:cs typeface="Arial"/>
                <a:sym typeface="Arial"/>
              </a:rPr>
              <a:t>Haar分類器= Haar特徵+積分圖方法+ AdaBoost +級聯</a:t>
            </a:r>
            <a:endParaRPr b="1" sz="2000">
              <a:solidFill>
                <a:schemeClr val="dk1"/>
              </a:solidFill>
              <a:latin typeface="Arial"/>
              <a:ea typeface="Arial"/>
              <a:cs typeface="Arial"/>
              <a:sym typeface="Arial"/>
            </a:endParaRPr>
          </a:p>
          <a:p>
            <a:pPr indent="0" lvl="0" marL="0" marR="0" rtl="0" algn="l">
              <a:lnSpc>
                <a:spcPct val="140000"/>
              </a:lnSpc>
              <a:spcBef>
                <a:spcPts val="0"/>
              </a:spcBef>
              <a:spcAft>
                <a:spcPts val="0"/>
              </a:spcAft>
              <a:buNone/>
            </a:pPr>
            <a:r>
              <a:t/>
            </a:r>
            <a:endParaRPr b="1" sz="2000">
              <a:solidFill>
                <a:schemeClr val="dk1"/>
              </a:solidFill>
              <a:latin typeface="Arial"/>
              <a:ea typeface="Arial"/>
              <a:cs typeface="Arial"/>
              <a:sym typeface="Arial"/>
            </a:endParaRPr>
          </a:p>
          <a:p>
            <a:pPr indent="0" lvl="0" marL="0" marR="0" rtl="0" algn="l">
              <a:lnSpc>
                <a:spcPct val="140000"/>
              </a:lnSpc>
              <a:spcBef>
                <a:spcPts val="0"/>
              </a:spcBef>
              <a:spcAft>
                <a:spcPts val="0"/>
              </a:spcAft>
              <a:buNone/>
            </a:pPr>
            <a:r>
              <a:rPr b="1" lang="zh-CN" sz="2000">
                <a:solidFill>
                  <a:schemeClr val="dk1"/>
                </a:solidFill>
                <a:latin typeface="Arial"/>
                <a:ea typeface="Arial"/>
                <a:cs typeface="Arial"/>
                <a:sym typeface="Arial"/>
              </a:rPr>
              <a:t>實現步驟：</a:t>
            </a:r>
            <a:endParaRPr b="1" sz="2000">
              <a:solidFill>
                <a:schemeClr val="dk1"/>
              </a:solidFill>
              <a:latin typeface="Arial"/>
              <a:ea typeface="Arial"/>
              <a:cs typeface="Arial"/>
              <a:sym typeface="Arial"/>
            </a:endParaRPr>
          </a:p>
          <a:p>
            <a:pPr indent="0" lvl="0" marL="0" marR="0" rtl="0" algn="l">
              <a:lnSpc>
                <a:spcPct val="140000"/>
              </a:lnSpc>
              <a:spcBef>
                <a:spcPts val="0"/>
              </a:spcBef>
              <a:spcAft>
                <a:spcPts val="0"/>
              </a:spcAft>
              <a:buNone/>
            </a:pPr>
            <a:r>
              <a:t/>
            </a:r>
            <a:endParaRPr b="1" sz="2000">
              <a:solidFill>
                <a:schemeClr val="dk1"/>
              </a:solidFill>
              <a:latin typeface="Arial"/>
              <a:ea typeface="Arial"/>
              <a:cs typeface="Arial"/>
              <a:sym typeface="Arial"/>
            </a:endParaRPr>
          </a:p>
          <a:p>
            <a:pPr indent="0" lvl="0" marL="0" marR="0" rtl="0" algn="l">
              <a:lnSpc>
                <a:spcPct val="140000"/>
              </a:lnSpc>
              <a:spcBef>
                <a:spcPts val="0"/>
              </a:spcBef>
              <a:spcAft>
                <a:spcPts val="0"/>
              </a:spcAft>
              <a:buNone/>
            </a:pPr>
            <a:r>
              <a:rPr b="1" lang="zh-CN" sz="2000">
                <a:solidFill>
                  <a:schemeClr val="dk1"/>
                </a:solidFill>
                <a:latin typeface="Arial"/>
                <a:ea typeface="Arial"/>
                <a:cs typeface="Arial"/>
                <a:sym typeface="Arial"/>
              </a:rPr>
              <a:t>使用Haar特徵做檢測；</a:t>
            </a:r>
            <a:endParaRPr b="1" sz="2000">
              <a:solidFill>
                <a:schemeClr val="dk1"/>
              </a:solidFill>
              <a:latin typeface="Arial"/>
              <a:ea typeface="Arial"/>
              <a:cs typeface="Arial"/>
              <a:sym typeface="Arial"/>
            </a:endParaRPr>
          </a:p>
          <a:p>
            <a:pPr indent="0" lvl="0" marL="0" marR="0" rtl="0" algn="l">
              <a:lnSpc>
                <a:spcPct val="140000"/>
              </a:lnSpc>
              <a:spcBef>
                <a:spcPts val="0"/>
              </a:spcBef>
              <a:spcAft>
                <a:spcPts val="0"/>
              </a:spcAft>
              <a:buNone/>
            </a:pPr>
            <a:r>
              <a:rPr b="1" lang="zh-CN" sz="2000">
                <a:solidFill>
                  <a:schemeClr val="dk1"/>
                </a:solidFill>
                <a:latin typeface="Arial"/>
                <a:ea typeface="Arial"/>
                <a:cs typeface="Arial"/>
                <a:sym typeface="Arial"/>
              </a:rPr>
              <a:t>使用積分圖（Integral Image）對Haar特徵求值進行加速；</a:t>
            </a:r>
            <a:endParaRPr b="1" sz="2000">
              <a:solidFill>
                <a:schemeClr val="dk1"/>
              </a:solidFill>
              <a:latin typeface="Arial"/>
              <a:ea typeface="Arial"/>
              <a:cs typeface="Arial"/>
              <a:sym typeface="Arial"/>
            </a:endParaRPr>
          </a:p>
          <a:p>
            <a:pPr indent="0" lvl="0" marL="0" marR="0" rtl="0" algn="l">
              <a:lnSpc>
                <a:spcPct val="140000"/>
              </a:lnSpc>
              <a:spcBef>
                <a:spcPts val="0"/>
              </a:spcBef>
              <a:spcAft>
                <a:spcPts val="0"/>
              </a:spcAft>
              <a:buNone/>
            </a:pPr>
            <a:r>
              <a:rPr b="1" lang="zh-CN" sz="2000">
                <a:solidFill>
                  <a:schemeClr val="dk1"/>
                </a:solidFill>
                <a:latin typeface="Arial"/>
                <a:ea typeface="Arial"/>
                <a:cs typeface="Arial"/>
                <a:sym typeface="Arial"/>
              </a:rPr>
              <a:t>使用AdaBoost演算法訓練區分人臉和非人臉的強分類器；</a:t>
            </a:r>
            <a:endParaRPr b="1" sz="2000">
              <a:solidFill>
                <a:schemeClr val="dk1"/>
              </a:solidFill>
              <a:latin typeface="Arial"/>
              <a:ea typeface="Arial"/>
              <a:cs typeface="Arial"/>
              <a:sym typeface="Arial"/>
            </a:endParaRPr>
          </a:p>
          <a:p>
            <a:pPr indent="0" lvl="0" marL="0" marR="0" rtl="0" algn="l">
              <a:lnSpc>
                <a:spcPct val="140000"/>
              </a:lnSpc>
              <a:spcBef>
                <a:spcPts val="0"/>
              </a:spcBef>
              <a:spcAft>
                <a:spcPts val="0"/>
              </a:spcAft>
              <a:buNone/>
            </a:pPr>
            <a:r>
              <a:rPr b="1" lang="zh-CN" sz="2000">
                <a:solidFill>
                  <a:schemeClr val="dk1"/>
                </a:solidFill>
                <a:latin typeface="Arial"/>
                <a:ea typeface="Arial"/>
                <a:cs typeface="Arial"/>
                <a:sym typeface="Arial"/>
              </a:rPr>
              <a:t>使用篩選式級聯把強分類器級聯到一起，提高準確率；</a:t>
            </a:r>
            <a:endParaRPr b="1" sz="2000">
              <a:solidFill>
                <a:schemeClr val="dk1"/>
              </a:solidFill>
              <a:latin typeface="Arial"/>
              <a:ea typeface="Arial"/>
              <a:cs typeface="Arial"/>
              <a:sym typeface="Arial"/>
            </a:endParaRPr>
          </a:p>
        </p:txBody>
      </p:sp>
      <p:pic>
        <p:nvPicPr>
          <p:cNvPr descr="截屏2021-10-26 上午11.17.36" id="244" name="Google Shape;244;g10814042f2c_0_0"/>
          <p:cNvPicPr preferRelativeResize="0"/>
          <p:nvPr/>
        </p:nvPicPr>
        <p:blipFill rotWithShape="1">
          <a:blip r:embed="rId3">
            <a:alphaModFix/>
          </a:blip>
          <a:srcRect b="0" l="0" r="0" t="0"/>
          <a:stretch/>
        </p:blipFill>
        <p:spPr>
          <a:xfrm>
            <a:off x="530860" y="1638935"/>
            <a:ext cx="6091554" cy="267462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9" name="Shape 249"/>
        <p:cNvGrpSpPr/>
        <p:nvPr/>
      </p:nvGrpSpPr>
      <p:grpSpPr>
        <a:xfrm>
          <a:off x="0" y="0"/>
          <a:ext cx="0" cy="0"/>
          <a:chOff x="0" y="0"/>
          <a:chExt cx="0" cy="0"/>
        </a:xfrm>
      </p:grpSpPr>
      <p:cxnSp>
        <p:nvCxnSpPr>
          <p:cNvPr id="250" name="Google Shape;250;p8"/>
          <p:cNvCxnSpPr/>
          <p:nvPr/>
        </p:nvCxnSpPr>
        <p:spPr>
          <a:xfrm flipH="1">
            <a:off x="-581660" y="1250950"/>
            <a:ext cx="2432050" cy="1964690"/>
          </a:xfrm>
          <a:prstGeom prst="straightConnector1">
            <a:avLst/>
          </a:prstGeom>
          <a:noFill/>
          <a:ln cap="flat" cmpd="sng" w="9525">
            <a:solidFill>
              <a:srgbClr val="0C0C0C"/>
            </a:solidFill>
            <a:prstDash val="solid"/>
            <a:miter lim="800000"/>
            <a:headEnd len="sm" w="sm" type="none"/>
            <a:tailEnd len="sm" w="sm" type="none"/>
          </a:ln>
        </p:spPr>
      </p:cxnSp>
      <p:cxnSp>
        <p:nvCxnSpPr>
          <p:cNvPr id="251" name="Google Shape;251;p8"/>
          <p:cNvCxnSpPr/>
          <p:nvPr/>
        </p:nvCxnSpPr>
        <p:spPr>
          <a:xfrm flipH="1">
            <a:off x="1334135" y="-1107440"/>
            <a:ext cx="2432050" cy="1964690"/>
          </a:xfrm>
          <a:prstGeom prst="straightConnector1">
            <a:avLst/>
          </a:prstGeom>
          <a:noFill/>
          <a:ln cap="flat" cmpd="sng" w="9525">
            <a:solidFill>
              <a:srgbClr val="0C0C0C"/>
            </a:solidFill>
            <a:prstDash val="solid"/>
            <a:miter lim="800000"/>
            <a:headEnd len="sm" w="sm" type="none"/>
            <a:tailEnd len="sm" w="sm" type="none"/>
          </a:ln>
        </p:spPr>
      </p:cxnSp>
      <p:cxnSp>
        <p:nvCxnSpPr>
          <p:cNvPr id="252" name="Google Shape;252;p8"/>
          <p:cNvCxnSpPr/>
          <p:nvPr/>
        </p:nvCxnSpPr>
        <p:spPr>
          <a:xfrm flipH="1">
            <a:off x="9215755" y="5941060"/>
            <a:ext cx="2432050" cy="1964690"/>
          </a:xfrm>
          <a:prstGeom prst="straightConnector1">
            <a:avLst/>
          </a:prstGeom>
          <a:noFill/>
          <a:ln cap="flat" cmpd="sng" w="9525">
            <a:solidFill>
              <a:srgbClr val="0C0C0C"/>
            </a:solidFill>
            <a:prstDash val="solid"/>
            <a:miter lim="800000"/>
            <a:headEnd len="sm" w="sm" type="none"/>
            <a:tailEnd len="sm" w="sm" type="none"/>
          </a:ln>
        </p:spPr>
      </p:cxnSp>
      <p:cxnSp>
        <p:nvCxnSpPr>
          <p:cNvPr id="253" name="Google Shape;253;p8"/>
          <p:cNvCxnSpPr/>
          <p:nvPr/>
        </p:nvCxnSpPr>
        <p:spPr>
          <a:xfrm flipH="1">
            <a:off x="11131550" y="3582670"/>
            <a:ext cx="2432050" cy="1964690"/>
          </a:xfrm>
          <a:prstGeom prst="straightConnector1">
            <a:avLst/>
          </a:prstGeom>
          <a:noFill/>
          <a:ln cap="flat" cmpd="sng" w="9525">
            <a:solidFill>
              <a:srgbClr val="0C0C0C"/>
            </a:solidFill>
            <a:prstDash val="solid"/>
            <a:miter lim="800000"/>
            <a:headEnd len="sm" w="sm" type="none"/>
            <a:tailEnd len="sm" w="sm" type="none"/>
          </a:ln>
        </p:spPr>
      </p:cxnSp>
      <p:sp>
        <p:nvSpPr>
          <p:cNvPr id="254" name="Google Shape;254;p8"/>
          <p:cNvSpPr txBox="1"/>
          <p:nvPr/>
        </p:nvSpPr>
        <p:spPr>
          <a:xfrm>
            <a:off x="3906520" y="2056765"/>
            <a:ext cx="1264920" cy="10147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6000">
                <a:solidFill>
                  <a:srgbClr val="FF0000"/>
                </a:solidFill>
                <a:latin typeface="Arial"/>
                <a:ea typeface="Arial"/>
                <a:cs typeface="Arial"/>
                <a:sym typeface="Arial"/>
              </a:rPr>
              <a:t>02</a:t>
            </a:r>
            <a:endParaRPr sz="6000">
              <a:solidFill>
                <a:srgbClr val="FF0000"/>
              </a:solidFill>
              <a:latin typeface="Arial"/>
              <a:ea typeface="Arial"/>
              <a:cs typeface="Arial"/>
              <a:sym typeface="Arial"/>
            </a:endParaRPr>
          </a:p>
        </p:txBody>
      </p:sp>
      <p:grpSp>
        <p:nvGrpSpPr>
          <p:cNvPr id="255" name="Google Shape;255;p8"/>
          <p:cNvGrpSpPr/>
          <p:nvPr/>
        </p:nvGrpSpPr>
        <p:grpSpPr>
          <a:xfrm>
            <a:off x="4000500" y="2339340"/>
            <a:ext cx="4215765" cy="1164590"/>
            <a:chOff x="6300" y="3684"/>
            <a:chExt cx="6639" cy="1834"/>
          </a:xfrm>
        </p:grpSpPr>
        <p:cxnSp>
          <p:nvCxnSpPr>
            <p:cNvPr id="256" name="Google Shape;256;p8"/>
            <p:cNvCxnSpPr/>
            <p:nvPr/>
          </p:nvCxnSpPr>
          <p:spPr>
            <a:xfrm flipH="1">
              <a:off x="6300" y="3684"/>
              <a:ext cx="2266" cy="1834"/>
            </a:xfrm>
            <a:prstGeom prst="straightConnector1">
              <a:avLst/>
            </a:prstGeom>
            <a:noFill/>
            <a:ln cap="flat" cmpd="sng" w="9525">
              <a:solidFill>
                <a:srgbClr val="0C0C0C"/>
              </a:solidFill>
              <a:prstDash val="solid"/>
              <a:miter lim="800000"/>
              <a:headEnd len="sm" w="sm" type="none"/>
              <a:tailEnd len="sm" w="sm" type="none"/>
            </a:ln>
          </p:spPr>
        </p:cxnSp>
        <p:sp>
          <p:nvSpPr>
            <p:cNvPr id="257" name="Google Shape;257;p8"/>
            <p:cNvSpPr txBox="1"/>
            <p:nvPr/>
          </p:nvSpPr>
          <p:spPr>
            <a:xfrm>
              <a:off x="8144" y="4269"/>
              <a:ext cx="4795" cy="91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3200">
                  <a:solidFill>
                    <a:schemeClr val="dk1"/>
                  </a:solidFill>
                  <a:latin typeface="Arial"/>
                  <a:ea typeface="Arial"/>
                  <a:cs typeface="Arial"/>
                  <a:sym typeface="Arial"/>
                </a:rPr>
                <a:t>工作完成情况</a:t>
              </a:r>
              <a:endParaRPr sz="3200">
                <a:solidFill>
                  <a:schemeClr val="dk1"/>
                </a:solidFill>
                <a:latin typeface="Arial"/>
                <a:ea typeface="Arial"/>
                <a:cs typeface="Arial"/>
                <a:sym typeface="Arial"/>
              </a:endParaRPr>
            </a:p>
          </p:txBody>
        </p:sp>
      </p:grpSp>
      <p:sp>
        <p:nvSpPr>
          <p:cNvPr id="258" name="Google Shape;258;p8"/>
          <p:cNvSpPr txBox="1"/>
          <p:nvPr/>
        </p:nvSpPr>
        <p:spPr>
          <a:xfrm>
            <a:off x="5246370" y="3294380"/>
            <a:ext cx="2548255" cy="52197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zh-CN" sz="700">
                <a:solidFill>
                  <a:srgbClr val="262626"/>
                </a:solidFill>
                <a:latin typeface="Arial"/>
                <a:ea typeface="Arial"/>
                <a:cs typeface="Arial"/>
                <a:sym typeface="Arial"/>
              </a:rPr>
              <a:t>在次添加文本内容干净整齐的排版会使版面看起来简约大方文字大小建议六到十号在次添加文本内容干净整齐的排版会使版面看起来简约大方文字大小建议六到十号</a:t>
            </a:r>
            <a:endParaRPr sz="700">
              <a:solidFill>
                <a:srgbClr val="262626"/>
              </a:solidFill>
              <a:latin typeface="Arial"/>
              <a:ea typeface="Arial"/>
              <a:cs typeface="Arial"/>
              <a:sym typeface="Arial"/>
            </a:endParaRPr>
          </a:p>
          <a:p>
            <a:pPr indent="0" lvl="0" marL="0" marR="0" rtl="0" algn="just">
              <a:spcBef>
                <a:spcPts val="0"/>
              </a:spcBef>
              <a:spcAft>
                <a:spcPts val="0"/>
              </a:spcAft>
              <a:buNone/>
            </a:pPr>
            <a:r>
              <a:t/>
            </a:r>
            <a:endParaRPr sz="700">
              <a:solidFill>
                <a:srgbClr val="262626"/>
              </a:solidFill>
              <a:latin typeface="Arial"/>
              <a:ea typeface="Arial"/>
              <a:cs typeface="Arial"/>
              <a:sym typeface="Arial"/>
            </a:endParaRPr>
          </a:p>
        </p:txBody>
      </p:sp>
      <p:pic>
        <p:nvPicPr>
          <p:cNvPr descr="截屏2021-10-26 上午11.22.07" id="259" name="Google Shape;259;p8"/>
          <p:cNvPicPr preferRelativeResize="0"/>
          <p:nvPr/>
        </p:nvPicPr>
        <p:blipFill rotWithShape="1">
          <a:blip r:embed="rId3">
            <a:alphaModFix/>
          </a:blip>
          <a:srcRect b="0" l="0" r="0" t="0"/>
          <a:stretch/>
        </p:blipFill>
        <p:spPr>
          <a:xfrm>
            <a:off x="1587500" y="1758950"/>
            <a:ext cx="8453755" cy="4886325"/>
          </a:xfrm>
          <a:prstGeom prst="rect">
            <a:avLst/>
          </a:prstGeom>
          <a:noFill/>
          <a:ln>
            <a:noFill/>
          </a:ln>
        </p:spPr>
      </p:pic>
      <p:sp>
        <p:nvSpPr>
          <p:cNvPr id="260" name="Google Shape;260;p8"/>
          <p:cNvSpPr txBox="1"/>
          <p:nvPr/>
        </p:nvSpPr>
        <p:spPr>
          <a:xfrm>
            <a:off x="2192655" y="857250"/>
            <a:ext cx="7463790" cy="8299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2400">
                <a:solidFill>
                  <a:schemeClr val="dk1"/>
                </a:solidFill>
                <a:latin typeface="Arial"/>
                <a:ea typeface="Arial"/>
                <a:cs typeface="Arial"/>
                <a:sym typeface="Arial"/>
              </a:rPr>
              <a:t>OpenCV中，Train的部分已經替我們做好了，放在\opencv-4.1.1\data\haarcascades目錄下：</a:t>
            </a:r>
            <a:endParaRPr sz="2400">
              <a:solidFill>
                <a:schemeClr val="dk1"/>
              </a:solidFill>
              <a:latin typeface="Arial"/>
              <a:ea typeface="Arial"/>
              <a:cs typeface="Arial"/>
              <a:sym typeface="Arial"/>
            </a:endParaRPr>
          </a:p>
        </p:txBody>
      </p:sp>
    </p:spTree>
  </p:cSld>
  <p:clrMapOvr>
    <a:masterClrMapping/>
  </p:clrMapOvr>
  <p:transition>
    <p:blinds/>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10812504148_0_91"/>
          <p:cNvSpPr txBox="1"/>
          <p:nvPr>
            <p:ph type="title"/>
          </p:nvPr>
        </p:nvSpPr>
        <p:spPr>
          <a:xfrm>
            <a:off x="311431" y="355300"/>
            <a:ext cx="2613300" cy="831600"/>
          </a:xfrm>
          <a:prstGeom prst="rect">
            <a:avLst/>
          </a:prstGeom>
        </p:spPr>
        <p:txBody>
          <a:bodyPr anchorCtr="0" anchor="t" bIns="121900" lIns="121900" spcFirstLastPara="1" rIns="121900" wrap="square" tIns="121900">
            <a:normAutofit/>
          </a:bodyPr>
          <a:lstStyle/>
          <a:p>
            <a:pPr indent="0" lvl="0" marL="0" rtl="0" algn="l">
              <a:lnSpc>
                <a:spcPct val="115000"/>
              </a:lnSpc>
              <a:spcBef>
                <a:spcPts val="0"/>
              </a:spcBef>
              <a:spcAft>
                <a:spcPts val="0"/>
              </a:spcAft>
              <a:buNone/>
            </a:pPr>
            <a:r>
              <a:rPr b="1" lang="zh-CN" sz="3500">
                <a:latin typeface="Arial"/>
                <a:ea typeface="Arial"/>
                <a:cs typeface="Arial"/>
                <a:sym typeface="Arial"/>
              </a:rPr>
              <a:t>3</a:t>
            </a:r>
            <a:r>
              <a:rPr b="1" lang="zh-CN" sz="3500">
                <a:latin typeface="Arial"/>
                <a:ea typeface="Arial"/>
                <a:cs typeface="Arial"/>
                <a:sym typeface="Arial"/>
              </a:rPr>
              <a:t>.框出人臉</a:t>
            </a:r>
            <a:endParaRPr b="1" sz="6200"/>
          </a:p>
        </p:txBody>
      </p:sp>
      <p:pic>
        <p:nvPicPr>
          <p:cNvPr id="267" name="Google Shape;267;g10812504148_0_91"/>
          <p:cNvPicPr preferRelativeResize="0"/>
          <p:nvPr/>
        </p:nvPicPr>
        <p:blipFill>
          <a:blip r:embed="rId3">
            <a:alphaModFix/>
          </a:blip>
          <a:stretch>
            <a:fillRect/>
          </a:stretch>
        </p:blipFill>
        <p:spPr>
          <a:xfrm>
            <a:off x="244925" y="2685575"/>
            <a:ext cx="9549337" cy="1239000"/>
          </a:xfrm>
          <a:prstGeom prst="rect">
            <a:avLst/>
          </a:prstGeom>
          <a:noFill/>
          <a:ln>
            <a:noFill/>
          </a:ln>
        </p:spPr>
      </p:pic>
      <p:sp>
        <p:nvSpPr>
          <p:cNvPr id="268" name="Google Shape;268;g10812504148_0_91"/>
          <p:cNvSpPr txBox="1"/>
          <p:nvPr/>
        </p:nvSpPr>
        <p:spPr>
          <a:xfrm>
            <a:off x="244925" y="1864175"/>
            <a:ext cx="7864800" cy="14106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zh-CN" sz="2050">
                <a:solidFill>
                  <a:srgbClr val="008000"/>
                </a:solidFill>
                <a:highlight>
                  <a:srgbClr val="FFFFFE"/>
                </a:highlight>
                <a:latin typeface="Courier New"/>
                <a:ea typeface="Courier New"/>
                <a:cs typeface="Courier New"/>
                <a:sym typeface="Courier New"/>
              </a:rPr>
              <a:t>#为每个人脸绘制一个蓝色矩形</a:t>
            </a:r>
            <a:endParaRPr b="1" sz="2050">
              <a:solidFill>
                <a:srgbClr val="008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zh-CN" sz="2050">
                <a:solidFill>
                  <a:srgbClr val="008000"/>
                </a:solidFill>
                <a:highlight>
                  <a:srgbClr val="FFFFFE"/>
                </a:highlight>
                <a:latin typeface="Courier New"/>
                <a:ea typeface="Courier New"/>
                <a:cs typeface="Courier New"/>
                <a:sym typeface="Courier New"/>
              </a:rPr>
              <a:t># cv2的color是 蓝 黄 红，与rgb相反，thickness设置宽度</a:t>
            </a:r>
            <a:endParaRPr b="1" sz="2050">
              <a:solidFill>
                <a:srgbClr val="008000"/>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b="1" sz="2400">
              <a:latin typeface="Roboto"/>
              <a:ea typeface="Roboto"/>
              <a:cs typeface="Roboto"/>
              <a:sym typeface="Roboto"/>
            </a:endParaRPr>
          </a:p>
        </p:txBody>
      </p:sp>
      <p:sp>
        <p:nvSpPr>
          <p:cNvPr id="269" name="Google Shape;269;g10812504148_0_91"/>
          <p:cNvSpPr txBox="1"/>
          <p:nvPr/>
        </p:nvSpPr>
        <p:spPr>
          <a:xfrm>
            <a:off x="244913" y="4191025"/>
            <a:ext cx="9358800" cy="886800"/>
          </a:xfrm>
          <a:prstGeom prst="rect">
            <a:avLst/>
          </a:prstGeom>
          <a:noFill/>
          <a:ln>
            <a:noFill/>
          </a:ln>
        </p:spPr>
        <p:txBody>
          <a:bodyPr anchorCtr="0" anchor="t" bIns="91425" lIns="91425" spcFirstLastPara="1" rIns="91425" wrap="square" tIns="91425">
            <a:spAutoFit/>
          </a:bodyPr>
          <a:lstStyle/>
          <a:p>
            <a:pPr indent="0" lvl="0" marL="0" rtl="0" algn="l">
              <a:lnSpc>
                <a:spcPct val="129545"/>
              </a:lnSpc>
              <a:spcBef>
                <a:spcPts val="0"/>
              </a:spcBef>
              <a:spcAft>
                <a:spcPts val="0"/>
              </a:spcAft>
              <a:buNone/>
            </a:pPr>
            <a:r>
              <a:rPr b="1" lang="zh-CN" sz="1900">
                <a:solidFill>
                  <a:srgbClr val="333333"/>
                </a:solidFill>
                <a:highlight>
                  <a:srgbClr val="FFFFFF"/>
                </a:highlight>
              </a:rPr>
              <a:t>matplotlib庫的pyplot模塊中的show()函數用於顯示所有圖形</a:t>
            </a:r>
            <a:endParaRPr b="1" sz="1800">
              <a:solidFill>
                <a:srgbClr val="008000"/>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b="1" sz="2100">
              <a:latin typeface="Roboto"/>
              <a:ea typeface="Roboto"/>
              <a:cs typeface="Roboto"/>
              <a:sym typeface="Roboto"/>
            </a:endParaRPr>
          </a:p>
        </p:txBody>
      </p:sp>
      <p:pic>
        <p:nvPicPr>
          <p:cNvPr id="270" name="Google Shape;270;g10812504148_0_91"/>
          <p:cNvPicPr preferRelativeResize="0"/>
          <p:nvPr/>
        </p:nvPicPr>
        <p:blipFill>
          <a:blip r:embed="rId4">
            <a:alphaModFix/>
          </a:blip>
          <a:stretch>
            <a:fillRect/>
          </a:stretch>
        </p:blipFill>
        <p:spPr>
          <a:xfrm>
            <a:off x="244925" y="4844625"/>
            <a:ext cx="8409225" cy="1822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g10814042f2c_0_31"/>
          <p:cNvSpPr txBox="1"/>
          <p:nvPr>
            <p:ph idx="1" type="subTitle"/>
          </p:nvPr>
        </p:nvSpPr>
        <p:spPr>
          <a:xfrm>
            <a:off x="5232100" y="1888554"/>
            <a:ext cx="5979300" cy="2166600"/>
          </a:xfrm>
          <a:prstGeom prst="rect">
            <a:avLst/>
          </a:prstGeom>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zh-CN" sz="2800">
                <a:solidFill>
                  <a:srgbClr val="FF0000"/>
                </a:solidFill>
                <a:latin typeface="Arial"/>
                <a:ea typeface="Arial"/>
                <a:cs typeface="Arial"/>
                <a:sym typeface="Arial"/>
              </a:rPr>
              <a:t>新的問題：</a:t>
            </a:r>
            <a:endParaRPr b="1" sz="2800">
              <a:solidFill>
                <a:srgbClr val="FF0000"/>
              </a:solidFill>
              <a:latin typeface="Arial"/>
              <a:ea typeface="Arial"/>
              <a:cs typeface="Arial"/>
              <a:sym typeface="Arial"/>
            </a:endParaRPr>
          </a:p>
          <a:p>
            <a:pPr indent="-406400" lvl="0" marL="457200" rtl="0" algn="l">
              <a:lnSpc>
                <a:spcPct val="115000"/>
              </a:lnSpc>
              <a:spcBef>
                <a:spcPts val="0"/>
              </a:spcBef>
              <a:spcAft>
                <a:spcPts val="0"/>
              </a:spcAft>
              <a:buClr>
                <a:srgbClr val="FF0000"/>
              </a:buClr>
              <a:buSzPts val="2800"/>
              <a:buFont typeface="Arial"/>
              <a:buChar char="●"/>
            </a:pPr>
            <a:r>
              <a:rPr b="1" lang="zh-CN" sz="2800">
                <a:solidFill>
                  <a:srgbClr val="FF0000"/>
                </a:solidFill>
                <a:latin typeface="Arial"/>
                <a:ea typeface="Arial"/>
                <a:cs typeface="Arial"/>
                <a:sym typeface="Arial"/>
              </a:rPr>
              <a:t>影像辨識並非實時，要照相才能進行辨識</a:t>
            </a:r>
            <a:endParaRPr b="1" sz="2800">
              <a:solidFill>
                <a:srgbClr val="FF0000"/>
              </a:solidFill>
              <a:latin typeface="Arial"/>
              <a:ea typeface="Arial"/>
              <a:cs typeface="Arial"/>
              <a:sym typeface="Arial"/>
            </a:endParaRPr>
          </a:p>
          <a:p>
            <a:pPr indent="-406400" lvl="0" marL="457200" rtl="0" algn="l">
              <a:lnSpc>
                <a:spcPct val="115000"/>
              </a:lnSpc>
              <a:spcBef>
                <a:spcPts val="0"/>
              </a:spcBef>
              <a:spcAft>
                <a:spcPts val="0"/>
              </a:spcAft>
              <a:buClr>
                <a:srgbClr val="FF0000"/>
              </a:buClr>
              <a:buSzPts val="2800"/>
              <a:buFont typeface="Arial"/>
              <a:buChar char="●"/>
            </a:pPr>
            <a:r>
              <a:rPr b="1" lang="zh-CN" sz="2800">
                <a:solidFill>
                  <a:srgbClr val="FF0000"/>
                </a:solidFill>
                <a:latin typeface="Arial"/>
                <a:ea typeface="Arial"/>
                <a:cs typeface="Arial"/>
                <a:sym typeface="Arial"/>
              </a:rPr>
              <a:t>戴上口罩就不無法辨識</a:t>
            </a:r>
            <a:endParaRPr b="1" sz="3900"/>
          </a:p>
        </p:txBody>
      </p:sp>
      <p:pic>
        <p:nvPicPr>
          <p:cNvPr id="277" name="Google Shape;277;g10814042f2c_0_31"/>
          <p:cNvPicPr preferRelativeResize="0"/>
          <p:nvPr/>
        </p:nvPicPr>
        <p:blipFill>
          <a:blip r:embed="rId3">
            <a:alphaModFix/>
          </a:blip>
          <a:stretch>
            <a:fillRect/>
          </a:stretch>
        </p:blipFill>
        <p:spPr>
          <a:xfrm>
            <a:off x="1108550" y="471625"/>
            <a:ext cx="4266451" cy="5343251"/>
          </a:xfrm>
          <a:prstGeom prst="rect">
            <a:avLst/>
          </a:prstGeom>
          <a:noFill/>
          <a:ln>
            <a:noFill/>
          </a:ln>
        </p:spPr>
      </p:pic>
      <p:sp>
        <p:nvSpPr>
          <p:cNvPr id="278" name="Google Shape;278;g10814042f2c_0_31"/>
          <p:cNvSpPr txBox="1"/>
          <p:nvPr/>
        </p:nvSpPr>
        <p:spPr>
          <a:xfrm>
            <a:off x="6140450" y="928325"/>
            <a:ext cx="2118900" cy="63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zh-CN" sz="2900"/>
              <a:t>攝像頭畫面</a:t>
            </a:r>
            <a:endParaRPr b="1" sz="2900"/>
          </a:p>
        </p:txBody>
      </p:sp>
      <p:cxnSp>
        <p:nvCxnSpPr>
          <p:cNvPr id="279" name="Google Shape;279;g10814042f2c_0_31"/>
          <p:cNvCxnSpPr>
            <a:stCxn id="278" idx="1"/>
          </p:cNvCxnSpPr>
          <p:nvPr/>
        </p:nvCxnSpPr>
        <p:spPr>
          <a:xfrm flipH="1">
            <a:off x="4153850" y="1243925"/>
            <a:ext cx="1986600" cy="174300"/>
          </a:xfrm>
          <a:prstGeom prst="straightConnector1">
            <a:avLst/>
          </a:prstGeom>
          <a:noFill/>
          <a:ln cap="flat" cmpd="sng" w="114300">
            <a:solidFill>
              <a:srgbClr val="FF0000"/>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 name="Shape 80"/>
        <p:cNvGrpSpPr/>
        <p:nvPr/>
      </p:nvGrpSpPr>
      <p:grpSpPr>
        <a:xfrm>
          <a:off x="0" y="0"/>
          <a:ext cx="0" cy="0"/>
          <a:chOff x="0" y="0"/>
          <a:chExt cx="0" cy="0"/>
        </a:xfrm>
      </p:grpSpPr>
      <p:cxnSp>
        <p:nvCxnSpPr>
          <p:cNvPr id="81" name="Google Shape;81;p3"/>
          <p:cNvCxnSpPr/>
          <p:nvPr/>
        </p:nvCxnSpPr>
        <p:spPr>
          <a:xfrm flipH="1">
            <a:off x="-581660" y="1250950"/>
            <a:ext cx="2432050" cy="1964690"/>
          </a:xfrm>
          <a:prstGeom prst="straightConnector1">
            <a:avLst/>
          </a:prstGeom>
          <a:noFill/>
          <a:ln cap="flat" cmpd="sng" w="9525">
            <a:solidFill>
              <a:srgbClr val="0C0C0C"/>
            </a:solidFill>
            <a:prstDash val="solid"/>
            <a:miter lim="800000"/>
            <a:headEnd len="sm" w="sm" type="none"/>
            <a:tailEnd len="sm" w="sm" type="none"/>
          </a:ln>
        </p:spPr>
      </p:cxnSp>
      <p:cxnSp>
        <p:nvCxnSpPr>
          <p:cNvPr id="82" name="Google Shape;82;p3"/>
          <p:cNvCxnSpPr/>
          <p:nvPr/>
        </p:nvCxnSpPr>
        <p:spPr>
          <a:xfrm flipH="1">
            <a:off x="1334135" y="-1107440"/>
            <a:ext cx="2432050" cy="1964690"/>
          </a:xfrm>
          <a:prstGeom prst="straightConnector1">
            <a:avLst/>
          </a:prstGeom>
          <a:noFill/>
          <a:ln cap="flat" cmpd="sng" w="9525">
            <a:solidFill>
              <a:srgbClr val="0C0C0C"/>
            </a:solidFill>
            <a:prstDash val="solid"/>
            <a:miter lim="800000"/>
            <a:headEnd len="sm" w="sm" type="none"/>
            <a:tailEnd len="sm" w="sm" type="none"/>
          </a:ln>
        </p:spPr>
      </p:cxnSp>
      <p:cxnSp>
        <p:nvCxnSpPr>
          <p:cNvPr id="83" name="Google Shape;83;p3"/>
          <p:cNvCxnSpPr/>
          <p:nvPr/>
        </p:nvCxnSpPr>
        <p:spPr>
          <a:xfrm flipH="1">
            <a:off x="9215755" y="5941060"/>
            <a:ext cx="2432050" cy="1964690"/>
          </a:xfrm>
          <a:prstGeom prst="straightConnector1">
            <a:avLst/>
          </a:prstGeom>
          <a:noFill/>
          <a:ln cap="flat" cmpd="sng" w="9525">
            <a:solidFill>
              <a:srgbClr val="0C0C0C"/>
            </a:solidFill>
            <a:prstDash val="solid"/>
            <a:miter lim="800000"/>
            <a:headEnd len="sm" w="sm" type="none"/>
            <a:tailEnd len="sm" w="sm" type="none"/>
          </a:ln>
        </p:spPr>
      </p:cxnSp>
      <p:cxnSp>
        <p:nvCxnSpPr>
          <p:cNvPr id="84" name="Google Shape;84;p3"/>
          <p:cNvCxnSpPr/>
          <p:nvPr/>
        </p:nvCxnSpPr>
        <p:spPr>
          <a:xfrm flipH="1">
            <a:off x="11131550" y="3582670"/>
            <a:ext cx="2432050" cy="1964690"/>
          </a:xfrm>
          <a:prstGeom prst="straightConnector1">
            <a:avLst/>
          </a:prstGeom>
          <a:noFill/>
          <a:ln cap="flat" cmpd="sng" w="9525">
            <a:solidFill>
              <a:srgbClr val="0C0C0C"/>
            </a:solidFill>
            <a:prstDash val="solid"/>
            <a:miter lim="800000"/>
            <a:headEnd len="sm" w="sm" type="none"/>
            <a:tailEnd len="sm" w="sm" type="none"/>
          </a:ln>
        </p:spPr>
      </p:cxnSp>
      <p:sp>
        <p:nvSpPr>
          <p:cNvPr id="85" name="Google Shape;85;p3"/>
          <p:cNvSpPr txBox="1"/>
          <p:nvPr/>
        </p:nvSpPr>
        <p:spPr>
          <a:xfrm>
            <a:off x="3286445" y="2417675"/>
            <a:ext cx="5958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6000">
                <a:solidFill>
                  <a:srgbClr val="FF0000"/>
                </a:solidFill>
              </a:rPr>
              <a:t>1</a:t>
            </a:r>
            <a:endParaRPr sz="6000">
              <a:solidFill>
                <a:srgbClr val="FF0000"/>
              </a:solidFill>
              <a:latin typeface="Arial"/>
              <a:ea typeface="Arial"/>
              <a:cs typeface="Arial"/>
              <a:sym typeface="Arial"/>
            </a:endParaRPr>
          </a:p>
        </p:txBody>
      </p:sp>
      <p:grpSp>
        <p:nvGrpSpPr>
          <p:cNvPr id="86" name="Google Shape;86;p3"/>
          <p:cNvGrpSpPr/>
          <p:nvPr/>
        </p:nvGrpSpPr>
        <p:grpSpPr>
          <a:xfrm>
            <a:off x="3429711" y="2531478"/>
            <a:ext cx="5564740" cy="1908835"/>
            <a:chOff x="5070" y="3684"/>
            <a:chExt cx="8763" cy="3006"/>
          </a:xfrm>
        </p:grpSpPr>
        <p:cxnSp>
          <p:nvCxnSpPr>
            <p:cNvPr id="87" name="Google Shape;87;p3"/>
            <p:cNvCxnSpPr/>
            <p:nvPr/>
          </p:nvCxnSpPr>
          <p:spPr>
            <a:xfrm flipH="1">
              <a:off x="5070" y="3684"/>
              <a:ext cx="2400" cy="1800"/>
            </a:xfrm>
            <a:prstGeom prst="straightConnector1">
              <a:avLst/>
            </a:prstGeom>
            <a:noFill/>
            <a:ln cap="flat" cmpd="sng" w="9525">
              <a:solidFill>
                <a:srgbClr val="0C0C0C"/>
              </a:solidFill>
              <a:prstDash val="solid"/>
              <a:miter lim="800000"/>
              <a:headEnd len="sm" w="sm" type="none"/>
              <a:tailEnd len="sm" w="sm" type="none"/>
            </a:ln>
          </p:spPr>
        </p:cxnSp>
        <p:sp>
          <p:nvSpPr>
            <p:cNvPr id="88" name="Google Shape;88;p3"/>
            <p:cNvSpPr txBox="1"/>
            <p:nvPr/>
          </p:nvSpPr>
          <p:spPr>
            <a:xfrm>
              <a:off x="5734" y="4590"/>
              <a:ext cx="8100" cy="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5000">
                  <a:solidFill>
                    <a:schemeClr val="dk1"/>
                  </a:solidFill>
                </a:rPr>
                <a:t>進度</a:t>
              </a:r>
              <a:r>
                <a:rPr b="1" lang="zh-CN" sz="5000">
                  <a:solidFill>
                    <a:schemeClr val="dk1"/>
                  </a:solidFill>
                </a:rPr>
                <a:t>説明</a:t>
              </a:r>
              <a:endParaRPr b="1" sz="5000"/>
            </a:p>
            <a:p>
              <a:pPr indent="0" lvl="0" marL="0" marR="0" rtl="0" algn="l">
                <a:spcBef>
                  <a:spcPts val="0"/>
                </a:spcBef>
                <a:spcAft>
                  <a:spcPts val="0"/>
                </a:spcAft>
                <a:buNone/>
              </a:pPr>
              <a:r>
                <a:t/>
              </a:r>
              <a:endParaRPr sz="3200">
                <a:solidFill>
                  <a:schemeClr val="dk1"/>
                </a:solidFill>
              </a:endParaRPr>
            </a:p>
          </p:txBody>
        </p:sp>
      </p:grpSp>
    </p:spTree>
  </p:cSld>
  <p:clrMapOvr>
    <a:masterClrMapping/>
  </p:clrMapOvr>
  <p:transition>
    <p:blinds/>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4" name="Shape 284"/>
        <p:cNvGrpSpPr/>
        <p:nvPr/>
      </p:nvGrpSpPr>
      <p:grpSpPr>
        <a:xfrm>
          <a:off x="0" y="0"/>
          <a:ext cx="0" cy="0"/>
          <a:chOff x="0" y="0"/>
          <a:chExt cx="0" cy="0"/>
        </a:xfrm>
      </p:grpSpPr>
      <p:cxnSp>
        <p:nvCxnSpPr>
          <p:cNvPr id="285" name="Google Shape;285;g108150a2564_5_25"/>
          <p:cNvCxnSpPr/>
          <p:nvPr/>
        </p:nvCxnSpPr>
        <p:spPr>
          <a:xfrm flipH="1">
            <a:off x="-581710" y="1250950"/>
            <a:ext cx="2432100" cy="1964700"/>
          </a:xfrm>
          <a:prstGeom prst="straightConnector1">
            <a:avLst/>
          </a:prstGeom>
          <a:noFill/>
          <a:ln cap="flat" cmpd="sng" w="9525">
            <a:solidFill>
              <a:srgbClr val="0C0C0C"/>
            </a:solidFill>
            <a:prstDash val="solid"/>
            <a:miter lim="800000"/>
            <a:headEnd len="sm" w="sm" type="none"/>
            <a:tailEnd len="sm" w="sm" type="none"/>
          </a:ln>
        </p:spPr>
      </p:cxnSp>
      <p:cxnSp>
        <p:nvCxnSpPr>
          <p:cNvPr id="286" name="Google Shape;286;g108150a2564_5_25"/>
          <p:cNvCxnSpPr/>
          <p:nvPr/>
        </p:nvCxnSpPr>
        <p:spPr>
          <a:xfrm flipH="1">
            <a:off x="1334085" y="-1107440"/>
            <a:ext cx="2432100" cy="1964700"/>
          </a:xfrm>
          <a:prstGeom prst="straightConnector1">
            <a:avLst/>
          </a:prstGeom>
          <a:noFill/>
          <a:ln cap="flat" cmpd="sng" w="9525">
            <a:solidFill>
              <a:srgbClr val="0C0C0C"/>
            </a:solidFill>
            <a:prstDash val="solid"/>
            <a:miter lim="800000"/>
            <a:headEnd len="sm" w="sm" type="none"/>
            <a:tailEnd len="sm" w="sm" type="none"/>
          </a:ln>
        </p:spPr>
      </p:cxnSp>
      <p:cxnSp>
        <p:nvCxnSpPr>
          <p:cNvPr id="287" name="Google Shape;287;g108150a2564_5_25"/>
          <p:cNvCxnSpPr/>
          <p:nvPr/>
        </p:nvCxnSpPr>
        <p:spPr>
          <a:xfrm flipH="1">
            <a:off x="8377105" y="5895110"/>
            <a:ext cx="2432100" cy="1964700"/>
          </a:xfrm>
          <a:prstGeom prst="straightConnector1">
            <a:avLst/>
          </a:prstGeom>
          <a:noFill/>
          <a:ln cap="flat" cmpd="sng" w="9525">
            <a:solidFill>
              <a:srgbClr val="0C0C0C"/>
            </a:solidFill>
            <a:prstDash val="solid"/>
            <a:miter lim="800000"/>
            <a:headEnd len="sm" w="sm" type="none"/>
            <a:tailEnd len="sm" w="sm" type="none"/>
          </a:ln>
        </p:spPr>
      </p:cxnSp>
      <p:cxnSp>
        <p:nvCxnSpPr>
          <p:cNvPr id="288" name="Google Shape;288;g108150a2564_5_25"/>
          <p:cNvCxnSpPr/>
          <p:nvPr/>
        </p:nvCxnSpPr>
        <p:spPr>
          <a:xfrm flipH="1">
            <a:off x="11131500" y="3582670"/>
            <a:ext cx="2432100" cy="1964700"/>
          </a:xfrm>
          <a:prstGeom prst="straightConnector1">
            <a:avLst/>
          </a:prstGeom>
          <a:noFill/>
          <a:ln cap="flat" cmpd="sng" w="9525">
            <a:solidFill>
              <a:srgbClr val="0C0C0C"/>
            </a:solidFill>
            <a:prstDash val="solid"/>
            <a:miter lim="800000"/>
            <a:headEnd len="sm" w="sm" type="none"/>
            <a:tailEnd len="sm" w="sm" type="none"/>
          </a:ln>
        </p:spPr>
      </p:cxnSp>
      <p:sp>
        <p:nvSpPr>
          <p:cNvPr id="289" name="Google Shape;289;g108150a2564_5_25"/>
          <p:cNvSpPr txBox="1"/>
          <p:nvPr/>
        </p:nvSpPr>
        <p:spPr>
          <a:xfrm>
            <a:off x="2780970" y="2360225"/>
            <a:ext cx="5958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6000">
                <a:solidFill>
                  <a:srgbClr val="FF0000"/>
                </a:solidFill>
              </a:rPr>
              <a:t>3</a:t>
            </a:r>
            <a:endParaRPr sz="6000">
              <a:solidFill>
                <a:srgbClr val="FF0000"/>
              </a:solidFill>
              <a:latin typeface="Arial"/>
              <a:ea typeface="Arial"/>
              <a:cs typeface="Arial"/>
              <a:sym typeface="Arial"/>
            </a:endParaRPr>
          </a:p>
        </p:txBody>
      </p:sp>
      <p:grpSp>
        <p:nvGrpSpPr>
          <p:cNvPr id="290" name="Google Shape;290;g108150a2564_5_25"/>
          <p:cNvGrpSpPr/>
          <p:nvPr/>
        </p:nvGrpSpPr>
        <p:grpSpPr>
          <a:xfrm>
            <a:off x="2924224" y="2474025"/>
            <a:ext cx="6127875" cy="2480349"/>
            <a:chOff x="5070" y="3684"/>
            <a:chExt cx="8763" cy="3906"/>
          </a:xfrm>
        </p:grpSpPr>
        <p:cxnSp>
          <p:nvCxnSpPr>
            <p:cNvPr id="291" name="Google Shape;291;g108150a2564_5_25"/>
            <p:cNvCxnSpPr/>
            <p:nvPr/>
          </p:nvCxnSpPr>
          <p:spPr>
            <a:xfrm flipH="1">
              <a:off x="5070" y="3684"/>
              <a:ext cx="2400" cy="1800"/>
            </a:xfrm>
            <a:prstGeom prst="straightConnector1">
              <a:avLst/>
            </a:prstGeom>
            <a:noFill/>
            <a:ln cap="flat" cmpd="sng" w="9525">
              <a:solidFill>
                <a:srgbClr val="0C0C0C"/>
              </a:solidFill>
              <a:prstDash val="solid"/>
              <a:miter lim="800000"/>
              <a:headEnd len="sm" w="sm" type="none"/>
              <a:tailEnd len="sm" w="sm" type="none"/>
            </a:ln>
          </p:spPr>
        </p:cxnSp>
        <p:sp>
          <p:nvSpPr>
            <p:cNvPr id="292" name="Google Shape;292;g108150a2564_5_25"/>
            <p:cNvSpPr txBox="1"/>
            <p:nvPr/>
          </p:nvSpPr>
          <p:spPr>
            <a:xfrm>
              <a:off x="5734" y="4590"/>
              <a:ext cx="8100" cy="3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5000">
                  <a:solidFill>
                    <a:schemeClr val="dk1"/>
                  </a:solidFill>
                </a:rPr>
                <a:t>階段性</a:t>
              </a:r>
              <a:r>
                <a:rPr b="1" lang="zh-CN" sz="5000">
                  <a:solidFill>
                    <a:schemeClr val="dk1"/>
                  </a:solidFill>
                </a:rPr>
                <a:t>成果介紹</a:t>
              </a:r>
              <a:r>
                <a:rPr b="1" lang="zh-CN" sz="5300">
                  <a:solidFill>
                    <a:schemeClr val="dk1"/>
                  </a:solidFill>
                </a:rPr>
                <a:t>：</a:t>
              </a:r>
              <a:endParaRPr b="1" sz="5300">
                <a:solidFill>
                  <a:schemeClr val="dk1"/>
                </a:solidFill>
              </a:endParaRPr>
            </a:p>
            <a:p>
              <a:pPr indent="0" lvl="0" marL="0" marR="0" rtl="0" algn="l">
                <a:spcBef>
                  <a:spcPts val="0"/>
                </a:spcBef>
                <a:spcAft>
                  <a:spcPts val="0"/>
                </a:spcAft>
                <a:buNone/>
              </a:pPr>
              <a:r>
                <a:rPr b="1" lang="zh-CN" sz="3200">
                  <a:solidFill>
                    <a:schemeClr val="dk1"/>
                  </a:solidFill>
                </a:rPr>
                <a:t>            </a:t>
              </a:r>
              <a:r>
                <a:rPr b="1" lang="zh-CN" sz="3200">
                  <a:solidFill>
                    <a:schemeClr val="dk1"/>
                  </a:solidFill>
                </a:rPr>
                <a:t>   </a:t>
              </a:r>
              <a:r>
                <a:rPr b="1" lang="zh-CN" sz="3200">
                  <a:solidFill>
                    <a:schemeClr val="dk1"/>
                  </a:solidFill>
                </a:rPr>
                <a:t>情緒識別</a:t>
              </a:r>
              <a:endParaRPr b="1" sz="3200"/>
            </a:p>
            <a:p>
              <a:pPr indent="0" lvl="0" marL="0" marR="0" rtl="0" algn="l">
                <a:spcBef>
                  <a:spcPts val="0"/>
                </a:spcBef>
                <a:spcAft>
                  <a:spcPts val="0"/>
                </a:spcAft>
                <a:buNone/>
              </a:pPr>
              <a:r>
                <a:t/>
              </a:r>
              <a:endParaRPr sz="3200">
                <a:solidFill>
                  <a:schemeClr val="dk1"/>
                </a:solidFil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7" name="Shape 297"/>
        <p:cNvGrpSpPr/>
        <p:nvPr/>
      </p:nvGrpSpPr>
      <p:grpSpPr>
        <a:xfrm>
          <a:off x="0" y="0"/>
          <a:ext cx="0" cy="0"/>
          <a:chOff x="0" y="0"/>
          <a:chExt cx="0" cy="0"/>
        </a:xfrm>
      </p:grpSpPr>
      <p:grpSp>
        <p:nvGrpSpPr>
          <p:cNvPr id="298" name="Google Shape;298;g108150a2564_5_37"/>
          <p:cNvGrpSpPr/>
          <p:nvPr/>
        </p:nvGrpSpPr>
        <p:grpSpPr>
          <a:xfrm>
            <a:off x="-1529080" y="-1520825"/>
            <a:ext cx="4392295" cy="4263390"/>
            <a:chOff x="-986" y="-1744"/>
            <a:chExt cx="6917" cy="6714"/>
          </a:xfrm>
        </p:grpSpPr>
        <p:cxnSp>
          <p:nvCxnSpPr>
            <p:cNvPr id="299" name="Google Shape;299;g108150a2564_5_37"/>
            <p:cNvCxnSpPr/>
            <p:nvPr/>
          </p:nvCxnSpPr>
          <p:spPr>
            <a:xfrm flipH="1">
              <a:off x="-986" y="1970"/>
              <a:ext cx="3900" cy="3000"/>
            </a:xfrm>
            <a:prstGeom prst="straightConnector1">
              <a:avLst/>
            </a:prstGeom>
            <a:noFill/>
            <a:ln cap="flat" cmpd="sng" w="9525">
              <a:solidFill>
                <a:srgbClr val="0C0C0C"/>
              </a:solidFill>
              <a:prstDash val="solid"/>
              <a:miter lim="800000"/>
              <a:headEnd len="sm" w="sm" type="none"/>
              <a:tailEnd len="sm" w="sm" type="none"/>
            </a:ln>
          </p:spPr>
        </p:cxnSp>
        <p:cxnSp>
          <p:nvCxnSpPr>
            <p:cNvPr id="300" name="Google Shape;300;g108150a2564_5_37"/>
            <p:cNvCxnSpPr/>
            <p:nvPr/>
          </p:nvCxnSpPr>
          <p:spPr>
            <a:xfrm flipH="1">
              <a:off x="2031" y="-1744"/>
              <a:ext cx="3900" cy="3000"/>
            </a:xfrm>
            <a:prstGeom prst="straightConnector1">
              <a:avLst/>
            </a:prstGeom>
            <a:noFill/>
            <a:ln cap="flat" cmpd="sng" w="9525">
              <a:solidFill>
                <a:srgbClr val="0C0C0C"/>
              </a:solidFill>
              <a:prstDash val="solid"/>
              <a:miter lim="800000"/>
              <a:headEnd len="sm" w="sm" type="none"/>
              <a:tailEnd len="sm" w="sm" type="none"/>
            </a:ln>
          </p:spPr>
        </p:cxnSp>
      </p:grpSp>
      <p:sp>
        <p:nvSpPr>
          <p:cNvPr id="301" name="Google Shape;301;g108150a2564_5_37"/>
          <p:cNvSpPr txBox="1"/>
          <p:nvPr/>
        </p:nvSpPr>
        <p:spPr>
          <a:xfrm>
            <a:off x="936001" y="347975"/>
            <a:ext cx="33732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rgbClr val="0C0C0C"/>
              </a:solidFill>
              <a:latin typeface="Arial"/>
              <a:ea typeface="Arial"/>
              <a:cs typeface="Arial"/>
              <a:sym typeface="Arial"/>
            </a:endParaRPr>
          </a:p>
        </p:txBody>
      </p:sp>
      <p:cxnSp>
        <p:nvCxnSpPr>
          <p:cNvPr id="302" name="Google Shape;302;g108150a2564_5_37"/>
          <p:cNvCxnSpPr/>
          <p:nvPr/>
        </p:nvCxnSpPr>
        <p:spPr>
          <a:xfrm>
            <a:off x="1092835" y="808355"/>
            <a:ext cx="10401900" cy="0"/>
          </a:xfrm>
          <a:prstGeom prst="straightConnector1">
            <a:avLst/>
          </a:prstGeom>
          <a:noFill/>
          <a:ln cap="flat" cmpd="sng" w="9525">
            <a:solidFill>
              <a:srgbClr val="262626"/>
            </a:solidFill>
            <a:prstDash val="solid"/>
            <a:miter lim="800000"/>
            <a:headEnd len="sm" w="sm" type="none"/>
            <a:tailEnd len="sm" w="sm" type="none"/>
          </a:ln>
        </p:spPr>
      </p:cxnSp>
      <p:pic>
        <p:nvPicPr>
          <p:cNvPr id="303" name="Google Shape;303;g108150a2564_5_37"/>
          <p:cNvPicPr preferRelativeResize="0"/>
          <p:nvPr/>
        </p:nvPicPr>
        <p:blipFill rotWithShape="1">
          <a:blip r:embed="rId3">
            <a:alphaModFix/>
          </a:blip>
          <a:srcRect b="23057" l="0" r="0" t="23057"/>
          <a:stretch/>
        </p:blipFill>
        <p:spPr>
          <a:xfrm>
            <a:off x="442899" y="1368125"/>
            <a:ext cx="5393324" cy="3065324"/>
          </a:xfrm>
          <a:prstGeom prst="rect">
            <a:avLst/>
          </a:prstGeom>
          <a:noFill/>
          <a:ln>
            <a:noFill/>
          </a:ln>
        </p:spPr>
      </p:pic>
      <p:sp>
        <p:nvSpPr>
          <p:cNvPr id="304" name="Google Shape;304;g108150a2564_5_37"/>
          <p:cNvSpPr txBox="1"/>
          <p:nvPr/>
        </p:nvSpPr>
        <p:spPr>
          <a:xfrm>
            <a:off x="415025" y="4831175"/>
            <a:ext cx="52878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CN" sz="1600">
                <a:solidFill>
                  <a:schemeClr val="lt1"/>
                </a:solidFill>
              </a:rPr>
              <a:t>已經標明了情緒種類，以及標明了用途的fer-2013數據集</a:t>
            </a:r>
            <a:endParaRPr b="1" sz="1600">
              <a:solidFill>
                <a:schemeClr val="lt1"/>
              </a:solidFill>
              <a:latin typeface="Arial"/>
              <a:ea typeface="Arial"/>
              <a:cs typeface="Arial"/>
              <a:sym typeface="Arial"/>
            </a:endParaRPr>
          </a:p>
        </p:txBody>
      </p:sp>
      <p:sp>
        <p:nvSpPr>
          <p:cNvPr id="305" name="Google Shape;305;g108150a2564_5_37"/>
          <p:cNvSpPr txBox="1"/>
          <p:nvPr/>
        </p:nvSpPr>
        <p:spPr>
          <a:xfrm>
            <a:off x="6551225" y="2003675"/>
            <a:ext cx="52878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sz="2200"/>
              <a:t>該訓練集已經放入了我們專題的雲端中，以便組員下載和後續使用</a:t>
            </a:r>
            <a:endParaRPr b="1" sz="2200"/>
          </a:p>
          <a:p>
            <a:pPr indent="0" lvl="0" marL="0" rtl="0" algn="l">
              <a:spcBef>
                <a:spcPts val="0"/>
              </a:spcBef>
              <a:spcAft>
                <a:spcPts val="0"/>
              </a:spcAft>
              <a:buNone/>
            </a:pPr>
            <a:r>
              <a:t/>
            </a:r>
            <a:endParaRPr b="1" sz="2200"/>
          </a:p>
          <a:p>
            <a:pPr indent="0" lvl="0" marL="0" rtl="0" algn="l">
              <a:spcBef>
                <a:spcPts val="0"/>
              </a:spcBef>
              <a:spcAft>
                <a:spcPts val="0"/>
              </a:spcAft>
              <a:buNone/>
            </a:pPr>
            <a:r>
              <a:rPr b="1" lang="zh-CN" sz="2200"/>
              <a:t>https://drive.google.com/file/d/1U-QRQxQt4qe_9LiRuPg192b8NpzJv_s0/view?usp=sharing</a:t>
            </a:r>
            <a:endParaRPr b="1" sz="2600"/>
          </a:p>
        </p:txBody>
      </p:sp>
      <p:sp>
        <p:nvSpPr>
          <p:cNvPr id="306" name="Google Shape;306;g108150a2564_5_37"/>
          <p:cNvSpPr txBox="1"/>
          <p:nvPr>
            <p:ph type="title"/>
          </p:nvPr>
        </p:nvSpPr>
        <p:spPr>
          <a:xfrm>
            <a:off x="415067" y="667900"/>
            <a:ext cx="4939200" cy="27327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Clr>
                <a:srgbClr val="000000"/>
              </a:buClr>
              <a:buFont typeface="Arial"/>
              <a:buNone/>
            </a:pPr>
            <a:r>
              <a:rPr b="1" lang="zh-CN" sz="2700">
                <a:latin typeface="Arial"/>
                <a:ea typeface="Arial"/>
                <a:cs typeface="Arial"/>
                <a:sym typeface="Arial"/>
              </a:rPr>
              <a:t>一.收集</a:t>
            </a:r>
            <a:r>
              <a:rPr b="1" lang="zh-CN" sz="2700">
                <a:latin typeface="Arial"/>
                <a:ea typeface="Arial"/>
                <a:cs typeface="Arial"/>
                <a:sym typeface="Arial"/>
              </a:rPr>
              <a:t>情緒</a:t>
            </a:r>
            <a:r>
              <a:rPr b="1" lang="zh-CN" sz="2700">
                <a:latin typeface="Arial"/>
                <a:ea typeface="Arial"/>
                <a:cs typeface="Arial"/>
                <a:sym typeface="Arial"/>
              </a:rPr>
              <a:t>識別數據集</a:t>
            </a:r>
            <a:endParaRPr b="1" sz="2700">
              <a:latin typeface="Arial"/>
              <a:ea typeface="Arial"/>
              <a:cs typeface="Arial"/>
              <a:sym typeface="Arial"/>
            </a:endParaRPr>
          </a:p>
          <a:p>
            <a:pPr indent="0" lvl="0" marL="0" rtl="0" algn="l">
              <a:spcBef>
                <a:spcPts val="0"/>
              </a:spcBef>
              <a:spcAft>
                <a:spcPts val="0"/>
              </a:spcAft>
              <a:buNone/>
            </a:pPr>
            <a:r>
              <a:t/>
            </a:r>
            <a:endParaRPr b="1" sz="2400">
              <a:solidFill>
                <a:srgbClr val="0C0C0C"/>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g10814042f2c_0_54"/>
          <p:cNvSpPr txBox="1"/>
          <p:nvPr>
            <p:ph type="title"/>
          </p:nvPr>
        </p:nvSpPr>
        <p:spPr>
          <a:xfrm>
            <a:off x="415625" y="667900"/>
            <a:ext cx="4901700" cy="1896300"/>
          </a:xfrm>
          <a:prstGeom prst="rect">
            <a:avLst/>
          </a:prstGeom>
        </p:spPr>
        <p:txBody>
          <a:bodyPr anchorCtr="0" anchor="t" bIns="121900" lIns="121900" spcFirstLastPara="1" rIns="121900" wrap="square" tIns="121900">
            <a:normAutofit fontScale="90000"/>
          </a:bodyPr>
          <a:lstStyle/>
          <a:p>
            <a:pPr indent="0" lvl="0" marL="0" rtl="0" algn="l">
              <a:lnSpc>
                <a:spcPct val="115000"/>
              </a:lnSpc>
              <a:spcBef>
                <a:spcPts val="0"/>
              </a:spcBef>
              <a:spcAft>
                <a:spcPts val="0"/>
              </a:spcAft>
              <a:buNone/>
            </a:pPr>
            <a:r>
              <a:rPr b="1" lang="zh-CN" sz="3500">
                <a:latin typeface="Arial"/>
                <a:ea typeface="Arial"/>
                <a:cs typeface="Arial"/>
                <a:sym typeface="Arial"/>
              </a:rPr>
              <a:t>下一階段：</a:t>
            </a:r>
            <a:endParaRPr b="1" sz="3500">
              <a:latin typeface="Arial"/>
              <a:ea typeface="Arial"/>
              <a:cs typeface="Arial"/>
              <a:sym typeface="Arial"/>
            </a:endParaRPr>
          </a:p>
          <a:p>
            <a:pPr indent="0" lvl="0" marL="0" rtl="0" algn="l">
              <a:lnSpc>
                <a:spcPct val="115000"/>
              </a:lnSpc>
              <a:spcBef>
                <a:spcPts val="0"/>
              </a:spcBef>
              <a:spcAft>
                <a:spcPts val="0"/>
              </a:spcAft>
              <a:buNone/>
            </a:pPr>
            <a:r>
              <a:rPr b="1" lang="zh-CN" sz="3500">
                <a:latin typeface="Arial"/>
                <a:ea typeface="Arial"/>
                <a:cs typeface="Arial"/>
                <a:sym typeface="Arial"/>
              </a:rPr>
              <a:t>用於情緒識別的深度學習神經網絡</a:t>
            </a:r>
            <a:endParaRPr b="1" sz="3500">
              <a:latin typeface="Arial"/>
              <a:ea typeface="Arial"/>
              <a:cs typeface="Arial"/>
              <a:sym typeface="Arial"/>
            </a:endParaRPr>
          </a:p>
          <a:p>
            <a:pPr indent="0" lvl="0" marL="0" rtl="0" algn="l">
              <a:lnSpc>
                <a:spcPct val="115000"/>
              </a:lnSpc>
              <a:spcBef>
                <a:spcPts val="0"/>
              </a:spcBef>
              <a:spcAft>
                <a:spcPts val="0"/>
              </a:spcAft>
              <a:buNone/>
            </a:pPr>
            <a:r>
              <a:rPr b="1" lang="zh-CN" sz="3500">
                <a:latin typeface="Arial"/>
                <a:ea typeface="Arial"/>
                <a:cs typeface="Arial"/>
                <a:sym typeface="Arial"/>
              </a:rPr>
              <a:t>我們已經討論出的框架</a:t>
            </a:r>
            <a:endParaRPr b="1" sz="4600"/>
          </a:p>
        </p:txBody>
      </p:sp>
      <p:sp>
        <p:nvSpPr>
          <p:cNvPr id="313" name="Google Shape;313;g10814042f2c_0_54"/>
          <p:cNvSpPr txBox="1"/>
          <p:nvPr>
            <p:ph idx="1" type="body"/>
          </p:nvPr>
        </p:nvSpPr>
        <p:spPr>
          <a:xfrm>
            <a:off x="5953550" y="506700"/>
            <a:ext cx="5844000" cy="6351300"/>
          </a:xfrm>
          <a:prstGeom prst="rect">
            <a:avLst/>
          </a:prstGeom>
        </p:spPr>
        <p:txBody>
          <a:bodyPr anchorCtr="0" anchor="t" bIns="121900" lIns="121900" spcFirstLastPara="1" rIns="121900" wrap="square" tIns="121900">
            <a:normAutofit lnSpcReduction="20000"/>
          </a:bodyPr>
          <a:lstStyle/>
          <a:p>
            <a:pPr indent="0" lvl="0" marL="0" rtl="0" algn="l">
              <a:spcBef>
                <a:spcPts val="0"/>
              </a:spcBef>
              <a:spcAft>
                <a:spcPts val="0"/>
              </a:spcAft>
              <a:buNone/>
            </a:pPr>
            <a:r>
              <a:rPr b="1" lang="zh-CN" sz="2100">
                <a:solidFill>
                  <a:srgbClr val="000000"/>
                </a:solidFill>
                <a:latin typeface="Arial"/>
                <a:ea typeface="Arial"/>
                <a:cs typeface="Arial"/>
                <a:sym typeface="Arial"/>
              </a:rPr>
              <a:t>獲取數據集之後：</a:t>
            </a:r>
            <a:endParaRPr b="1" sz="2100">
              <a:solidFill>
                <a:srgbClr val="000000"/>
              </a:solidFill>
              <a:latin typeface="Arial"/>
              <a:ea typeface="Arial"/>
              <a:cs typeface="Arial"/>
              <a:sym typeface="Arial"/>
            </a:endParaRPr>
          </a:p>
          <a:p>
            <a:pPr indent="0" lvl="0" marL="0" rtl="0" algn="l">
              <a:spcBef>
                <a:spcPts val="0"/>
              </a:spcBef>
              <a:spcAft>
                <a:spcPts val="0"/>
              </a:spcAft>
              <a:buNone/>
            </a:pPr>
            <a:r>
              <a:t/>
            </a:r>
            <a:endParaRPr b="1" sz="2100">
              <a:solidFill>
                <a:srgbClr val="000000"/>
              </a:solidFill>
              <a:latin typeface="Arial"/>
              <a:ea typeface="Arial"/>
              <a:cs typeface="Arial"/>
              <a:sym typeface="Arial"/>
            </a:endParaRPr>
          </a:p>
          <a:p>
            <a:pPr indent="0" lvl="0" marL="0" rtl="0" algn="l">
              <a:spcBef>
                <a:spcPts val="0"/>
              </a:spcBef>
              <a:spcAft>
                <a:spcPts val="0"/>
              </a:spcAft>
              <a:buNone/>
            </a:pPr>
            <a:r>
              <a:rPr b="1" lang="zh-CN" sz="2100">
                <a:solidFill>
                  <a:srgbClr val="000000"/>
                </a:solidFill>
                <a:latin typeface="Arial"/>
                <a:ea typeface="Arial"/>
                <a:cs typeface="Arial"/>
                <a:sym typeface="Arial"/>
              </a:rPr>
              <a:t>1. 將其轉換為單通道灰度圖</a:t>
            </a:r>
            <a:endParaRPr b="1" sz="2100">
              <a:solidFill>
                <a:srgbClr val="000000"/>
              </a:solidFill>
              <a:latin typeface="Arial"/>
              <a:ea typeface="Arial"/>
              <a:cs typeface="Arial"/>
              <a:sym typeface="Arial"/>
            </a:endParaRPr>
          </a:p>
          <a:p>
            <a:pPr indent="0" lvl="0" marL="0" rtl="0" algn="l">
              <a:spcBef>
                <a:spcPts val="0"/>
              </a:spcBef>
              <a:spcAft>
                <a:spcPts val="0"/>
              </a:spcAft>
              <a:buNone/>
            </a:pPr>
            <a:r>
              <a:t/>
            </a:r>
            <a:endParaRPr b="1" sz="2100">
              <a:solidFill>
                <a:srgbClr val="000000"/>
              </a:solidFill>
              <a:latin typeface="Arial"/>
              <a:ea typeface="Arial"/>
              <a:cs typeface="Arial"/>
              <a:sym typeface="Arial"/>
            </a:endParaRPr>
          </a:p>
          <a:p>
            <a:pPr indent="0" lvl="0" marL="0" rtl="0" algn="l">
              <a:spcBef>
                <a:spcPts val="0"/>
              </a:spcBef>
              <a:spcAft>
                <a:spcPts val="0"/>
              </a:spcAft>
              <a:buNone/>
            </a:pPr>
            <a:r>
              <a:rPr b="1" lang="zh-CN" sz="2100">
                <a:solidFill>
                  <a:srgbClr val="000000"/>
                </a:solidFill>
                <a:latin typeface="Arial"/>
                <a:ea typeface="Arial"/>
                <a:cs typeface="Arial"/>
                <a:sym typeface="Arial"/>
              </a:rPr>
              <a:t>2.  利用 sickit learn 或者其他的套件，將資料集進行一定的劃分（train, validation, test）</a:t>
            </a:r>
            <a:endParaRPr b="1" sz="2100">
              <a:solidFill>
                <a:srgbClr val="000000"/>
              </a:solidFill>
              <a:latin typeface="Arial"/>
              <a:ea typeface="Arial"/>
              <a:cs typeface="Arial"/>
              <a:sym typeface="Arial"/>
            </a:endParaRPr>
          </a:p>
          <a:p>
            <a:pPr indent="0" lvl="0" marL="0" rtl="0" algn="l">
              <a:spcBef>
                <a:spcPts val="0"/>
              </a:spcBef>
              <a:spcAft>
                <a:spcPts val="0"/>
              </a:spcAft>
              <a:buNone/>
            </a:pPr>
            <a:r>
              <a:t/>
            </a:r>
            <a:endParaRPr b="1" sz="2100">
              <a:solidFill>
                <a:srgbClr val="000000"/>
              </a:solidFill>
              <a:latin typeface="Arial"/>
              <a:ea typeface="Arial"/>
              <a:cs typeface="Arial"/>
              <a:sym typeface="Arial"/>
            </a:endParaRPr>
          </a:p>
          <a:p>
            <a:pPr indent="0" lvl="0" marL="0" rtl="0" algn="l">
              <a:spcBef>
                <a:spcPts val="0"/>
              </a:spcBef>
              <a:spcAft>
                <a:spcPts val="0"/>
              </a:spcAft>
              <a:buNone/>
            </a:pPr>
            <a:r>
              <a:rPr b="1" lang="zh-CN" sz="2100">
                <a:solidFill>
                  <a:srgbClr val="000000"/>
                </a:solidFill>
                <a:latin typeface="Arial"/>
                <a:ea typeface="Arial"/>
                <a:cs typeface="Arial"/>
                <a:sym typeface="Arial"/>
              </a:rPr>
              <a:t>3. 嘗試對資料進行一定的前處理（如正規化，降維等等）</a:t>
            </a:r>
            <a:endParaRPr b="1" sz="2100">
              <a:solidFill>
                <a:srgbClr val="000000"/>
              </a:solidFill>
              <a:latin typeface="Arial"/>
              <a:ea typeface="Arial"/>
              <a:cs typeface="Arial"/>
              <a:sym typeface="Arial"/>
            </a:endParaRPr>
          </a:p>
          <a:p>
            <a:pPr indent="0" lvl="0" marL="0" rtl="0" algn="l">
              <a:spcBef>
                <a:spcPts val="0"/>
              </a:spcBef>
              <a:spcAft>
                <a:spcPts val="0"/>
              </a:spcAft>
              <a:buNone/>
            </a:pPr>
            <a:r>
              <a:t/>
            </a:r>
            <a:endParaRPr b="1" sz="2100">
              <a:solidFill>
                <a:srgbClr val="000000"/>
              </a:solidFill>
              <a:latin typeface="Arial"/>
              <a:ea typeface="Arial"/>
              <a:cs typeface="Arial"/>
              <a:sym typeface="Arial"/>
            </a:endParaRPr>
          </a:p>
          <a:p>
            <a:pPr indent="0" lvl="0" marL="0" rtl="0" algn="l">
              <a:spcBef>
                <a:spcPts val="0"/>
              </a:spcBef>
              <a:spcAft>
                <a:spcPts val="0"/>
              </a:spcAft>
              <a:buNone/>
            </a:pPr>
            <a:r>
              <a:rPr b="1" lang="zh-CN" sz="2100">
                <a:solidFill>
                  <a:srgbClr val="000000"/>
                </a:solidFill>
                <a:latin typeface="Arial"/>
                <a:ea typeface="Arial"/>
                <a:cs typeface="Arial"/>
                <a:sym typeface="Arial"/>
              </a:rPr>
              <a:t>4.搭建卷積神經網絡模型</a:t>
            </a:r>
            <a:endParaRPr b="1" sz="2100">
              <a:solidFill>
                <a:srgbClr val="000000"/>
              </a:solidFill>
              <a:latin typeface="Arial"/>
              <a:ea typeface="Arial"/>
              <a:cs typeface="Arial"/>
              <a:sym typeface="Arial"/>
            </a:endParaRPr>
          </a:p>
          <a:p>
            <a:pPr indent="0" lvl="0" marL="0" rtl="0" algn="l">
              <a:spcBef>
                <a:spcPts val="0"/>
              </a:spcBef>
              <a:spcAft>
                <a:spcPts val="0"/>
              </a:spcAft>
              <a:buNone/>
            </a:pPr>
            <a:r>
              <a:rPr b="1" lang="zh-CN" sz="2100">
                <a:solidFill>
                  <a:srgbClr val="FF0000"/>
                </a:solidFill>
                <a:latin typeface="Arial"/>
                <a:ea typeface="Arial"/>
                <a:cs typeface="Arial"/>
                <a:sym typeface="Arial"/>
              </a:rPr>
              <a:t>難點問題：</a:t>
            </a:r>
            <a:endParaRPr b="1" sz="2100">
              <a:solidFill>
                <a:srgbClr val="FF0000"/>
              </a:solidFill>
              <a:latin typeface="Arial"/>
              <a:ea typeface="Arial"/>
              <a:cs typeface="Arial"/>
              <a:sym typeface="Arial"/>
            </a:endParaRPr>
          </a:p>
          <a:p>
            <a:pPr indent="0" lvl="0" marL="0" rtl="0" algn="l">
              <a:spcBef>
                <a:spcPts val="0"/>
              </a:spcBef>
              <a:spcAft>
                <a:spcPts val="0"/>
              </a:spcAft>
              <a:buNone/>
            </a:pPr>
            <a:r>
              <a:rPr b="1" lang="zh-CN" sz="2100">
                <a:solidFill>
                  <a:srgbClr val="FF0000"/>
                </a:solidFill>
                <a:latin typeface="Arial"/>
                <a:ea typeface="Arial"/>
                <a:cs typeface="Arial"/>
                <a:sym typeface="Arial"/>
              </a:rPr>
              <a:t>要多少層?怎麼加深網絡?提升模型的表達能力，同時不過度增加計算量?</a:t>
            </a:r>
            <a:r>
              <a:rPr b="1" lang="zh-CN" sz="2000">
                <a:solidFill>
                  <a:srgbClr val="FF0000"/>
                </a:solidFill>
                <a:latin typeface="Arial"/>
                <a:ea typeface="Arial"/>
                <a:cs typeface="Arial"/>
                <a:sym typeface="Arial"/>
              </a:rPr>
              <a:t>訓練模型的優化算法選擇什麼好?</a:t>
            </a:r>
            <a:endParaRPr b="1" sz="2000">
              <a:solidFill>
                <a:srgbClr val="FF0000"/>
              </a:solidFill>
              <a:latin typeface="Arial"/>
              <a:ea typeface="Arial"/>
              <a:cs typeface="Arial"/>
              <a:sym typeface="Arial"/>
            </a:endParaRPr>
          </a:p>
          <a:p>
            <a:pPr indent="0" lvl="0" marL="0" rtl="0" algn="l">
              <a:spcBef>
                <a:spcPts val="0"/>
              </a:spcBef>
              <a:spcAft>
                <a:spcPts val="0"/>
              </a:spcAft>
              <a:buNone/>
            </a:pPr>
            <a:r>
              <a:t/>
            </a:r>
            <a:endParaRPr b="1" sz="2000">
              <a:solidFill>
                <a:schemeClr val="dk1"/>
              </a:solidFill>
            </a:endParaRPr>
          </a:p>
          <a:p>
            <a:pPr indent="0" lvl="0" marL="0" rtl="0" algn="l">
              <a:spcBef>
                <a:spcPts val="1600"/>
              </a:spcBef>
              <a:spcAft>
                <a:spcPts val="0"/>
              </a:spcAft>
              <a:buNone/>
            </a:pPr>
            <a:r>
              <a:rPr b="1" lang="zh-CN" sz="2000">
                <a:solidFill>
                  <a:schemeClr val="dk1"/>
                </a:solidFill>
              </a:rPr>
              <a:t>5.</a:t>
            </a:r>
            <a:r>
              <a:rPr b="1" lang="zh-CN" sz="2000">
                <a:solidFill>
                  <a:schemeClr val="dk1"/>
                </a:solidFill>
                <a:latin typeface="Arial"/>
                <a:ea typeface="Arial"/>
                <a:cs typeface="Arial"/>
                <a:sym typeface="Arial"/>
              </a:rPr>
              <a:t>人臉表情識別模塊的搭建</a:t>
            </a:r>
            <a:endParaRPr b="1" sz="2000">
              <a:solidFill>
                <a:schemeClr val="dk1"/>
              </a:solidFill>
              <a:latin typeface="Arial"/>
              <a:ea typeface="Arial"/>
              <a:cs typeface="Arial"/>
              <a:sym typeface="Arial"/>
            </a:endParaRPr>
          </a:p>
          <a:p>
            <a:pPr indent="0" lvl="0" marL="0" rtl="0" algn="l">
              <a:spcBef>
                <a:spcPts val="1600"/>
              </a:spcBef>
              <a:spcAft>
                <a:spcPts val="1600"/>
              </a:spcAft>
              <a:buNone/>
            </a:pPr>
            <a:r>
              <a:t/>
            </a:r>
            <a:endParaRPr b="1" sz="2050">
              <a:solidFill>
                <a:srgbClr val="121212"/>
              </a:solidFill>
              <a:highlight>
                <a:srgbClr val="FFFFFF"/>
              </a:highlight>
              <a:latin typeface="Microsoft Yahei"/>
              <a:ea typeface="Microsoft Yahei"/>
              <a:cs typeface="Microsoft Yahei"/>
              <a:sym typeface="Microsoft Yahe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 name="Shape 318"/>
        <p:cNvGrpSpPr/>
        <p:nvPr/>
      </p:nvGrpSpPr>
      <p:grpSpPr>
        <a:xfrm>
          <a:off x="0" y="0"/>
          <a:ext cx="0" cy="0"/>
          <a:chOff x="0" y="0"/>
          <a:chExt cx="0" cy="0"/>
        </a:xfrm>
      </p:grpSpPr>
      <p:cxnSp>
        <p:nvCxnSpPr>
          <p:cNvPr id="319" name="Google Shape;319;g108150a2564_5_13"/>
          <p:cNvCxnSpPr/>
          <p:nvPr/>
        </p:nvCxnSpPr>
        <p:spPr>
          <a:xfrm flipH="1">
            <a:off x="-581710" y="1250950"/>
            <a:ext cx="2432100" cy="1964700"/>
          </a:xfrm>
          <a:prstGeom prst="straightConnector1">
            <a:avLst/>
          </a:prstGeom>
          <a:noFill/>
          <a:ln cap="flat" cmpd="sng" w="9525">
            <a:solidFill>
              <a:srgbClr val="0C0C0C"/>
            </a:solidFill>
            <a:prstDash val="solid"/>
            <a:miter lim="800000"/>
            <a:headEnd len="sm" w="sm" type="none"/>
            <a:tailEnd len="sm" w="sm" type="none"/>
          </a:ln>
        </p:spPr>
      </p:cxnSp>
      <p:cxnSp>
        <p:nvCxnSpPr>
          <p:cNvPr id="320" name="Google Shape;320;g108150a2564_5_13"/>
          <p:cNvCxnSpPr/>
          <p:nvPr/>
        </p:nvCxnSpPr>
        <p:spPr>
          <a:xfrm flipH="1">
            <a:off x="1334085" y="-1107440"/>
            <a:ext cx="2432100" cy="1964700"/>
          </a:xfrm>
          <a:prstGeom prst="straightConnector1">
            <a:avLst/>
          </a:prstGeom>
          <a:noFill/>
          <a:ln cap="flat" cmpd="sng" w="9525">
            <a:solidFill>
              <a:srgbClr val="0C0C0C"/>
            </a:solidFill>
            <a:prstDash val="solid"/>
            <a:miter lim="800000"/>
            <a:headEnd len="sm" w="sm" type="none"/>
            <a:tailEnd len="sm" w="sm" type="none"/>
          </a:ln>
        </p:spPr>
      </p:cxnSp>
      <p:cxnSp>
        <p:nvCxnSpPr>
          <p:cNvPr id="321" name="Google Shape;321;g108150a2564_5_13"/>
          <p:cNvCxnSpPr/>
          <p:nvPr/>
        </p:nvCxnSpPr>
        <p:spPr>
          <a:xfrm flipH="1">
            <a:off x="9215705" y="5941060"/>
            <a:ext cx="2432100" cy="1964700"/>
          </a:xfrm>
          <a:prstGeom prst="straightConnector1">
            <a:avLst/>
          </a:prstGeom>
          <a:noFill/>
          <a:ln cap="flat" cmpd="sng" w="9525">
            <a:solidFill>
              <a:srgbClr val="0C0C0C"/>
            </a:solidFill>
            <a:prstDash val="solid"/>
            <a:miter lim="800000"/>
            <a:headEnd len="sm" w="sm" type="none"/>
            <a:tailEnd len="sm" w="sm" type="none"/>
          </a:ln>
        </p:spPr>
      </p:cxnSp>
      <p:cxnSp>
        <p:nvCxnSpPr>
          <p:cNvPr id="322" name="Google Shape;322;g108150a2564_5_13"/>
          <p:cNvCxnSpPr/>
          <p:nvPr/>
        </p:nvCxnSpPr>
        <p:spPr>
          <a:xfrm flipH="1">
            <a:off x="11131500" y="3582670"/>
            <a:ext cx="2432100" cy="1964700"/>
          </a:xfrm>
          <a:prstGeom prst="straightConnector1">
            <a:avLst/>
          </a:prstGeom>
          <a:noFill/>
          <a:ln cap="flat" cmpd="sng" w="9525">
            <a:solidFill>
              <a:srgbClr val="0C0C0C"/>
            </a:solidFill>
            <a:prstDash val="solid"/>
            <a:miter lim="800000"/>
            <a:headEnd len="sm" w="sm" type="none"/>
            <a:tailEnd len="sm" w="sm" type="none"/>
          </a:ln>
        </p:spPr>
      </p:cxnSp>
      <p:sp>
        <p:nvSpPr>
          <p:cNvPr id="323" name="Google Shape;323;g108150a2564_5_13"/>
          <p:cNvSpPr txBox="1"/>
          <p:nvPr/>
        </p:nvSpPr>
        <p:spPr>
          <a:xfrm>
            <a:off x="3286445" y="2417675"/>
            <a:ext cx="5958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6000">
                <a:solidFill>
                  <a:srgbClr val="FF0000"/>
                </a:solidFill>
              </a:rPr>
              <a:t>4</a:t>
            </a:r>
            <a:endParaRPr sz="6000">
              <a:solidFill>
                <a:srgbClr val="FF0000"/>
              </a:solidFill>
              <a:latin typeface="Arial"/>
              <a:ea typeface="Arial"/>
              <a:cs typeface="Arial"/>
              <a:sym typeface="Arial"/>
            </a:endParaRPr>
          </a:p>
        </p:txBody>
      </p:sp>
      <p:grpSp>
        <p:nvGrpSpPr>
          <p:cNvPr id="324" name="Google Shape;324;g108150a2564_5_13"/>
          <p:cNvGrpSpPr/>
          <p:nvPr/>
        </p:nvGrpSpPr>
        <p:grpSpPr>
          <a:xfrm>
            <a:off x="3429711" y="2531478"/>
            <a:ext cx="5564740" cy="1908835"/>
            <a:chOff x="5070" y="3684"/>
            <a:chExt cx="8763" cy="3006"/>
          </a:xfrm>
        </p:grpSpPr>
        <p:cxnSp>
          <p:nvCxnSpPr>
            <p:cNvPr id="325" name="Google Shape;325;g108150a2564_5_13"/>
            <p:cNvCxnSpPr/>
            <p:nvPr/>
          </p:nvCxnSpPr>
          <p:spPr>
            <a:xfrm flipH="1">
              <a:off x="5070" y="3684"/>
              <a:ext cx="2400" cy="1800"/>
            </a:xfrm>
            <a:prstGeom prst="straightConnector1">
              <a:avLst/>
            </a:prstGeom>
            <a:noFill/>
            <a:ln cap="flat" cmpd="sng" w="9525">
              <a:solidFill>
                <a:srgbClr val="0C0C0C"/>
              </a:solidFill>
              <a:prstDash val="solid"/>
              <a:miter lim="800000"/>
              <a:headEnd len="sm" w="sm" type="none"/>
              <a:tailEnd len="sm" w="sm" type="none"/>
            </a:ln>
          </p:spPr>
        </p:cxnSp>
        <p:sp>
          <p:nvSpPr>
            <p:cNvPr id="326" name="Google Shape;326;g108150a2564_5_13"/>
            <p:cNvSpPr txBox="1"/>
            <p:nvPr/>
          </p:nvSpPr>
          <p:spPr>
            <a:xfrm>
              <a:off x="5734" y="4590"/>
              <a:ext cx="8100" cy="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5000">
                  <a:solidFill>
                    <a:schemeClr val="dk1"/>
                  </a:solidFill>
                </a:rPr>
                <a:t>問題反饋</a:t>
              </a:r>
              <a:endParaRPr b="1" sz="5000"/>
            </a:p>
            <a:p>
              <a:pPr indent="0" lvl="0" marL="0" marR="0" rtl="0" algn="l">
                <a:spcBef>
                  <a:spcPts val="0"/>
                </a:spcBef>
                <a:spcAft>
                  <a:spcPts val="0"/>
                </a:spcAft>
                <a:buNone/>
              </a:pPr>
              <a:r>
                <a:t/>
              </a:r>
              <a:endParaRPr sz="3200">
                <a:solidFill>
                  <a:schemeClr val="dk1"/>
                </a:solidFil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109436e3a76_0_0"/>
          <p:cNvSpPr txBox="1"/>
          <p:nvPr>
            <p:ph type="ctrTitle"/>
          </p:nvPr>
        </p:nvSpPr>
        <p:spPr>
          <a:xfrm>
            <a:off x="669882" y="507056"/>
            <a:ext cx="10852200" cy="8991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zh-CN"/>
              <a:t>其他討論到的問題</a:t>
            </a:r>
            <a:endParaRPr/>
          </a:p>
        </p:txBody>
      </p:sp>
      <p:sp>
        <p:nvSpPr>
          <p:cNvPr id="333" name="Google Shape;333;g109436e3a76_0_0"/>
          <p:cNvSpPr txBox="1"/>
          <p:nvPr>
            <p:ph idx="1" type="subTitle"/>
          </p:nvPr>
        </p:nvSpPr>
        <p:spPr>
          <a:xfrm>
            <a:off x="417150" y="1406150"/>
            <a:ext cx="9266700" cy="28980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t/>
            </a:r>
            <a:endParaRPr b="1" sz="2500">
              <a:solidFill>
                <a:schemeClr val="accent1"/>
              </a:solidFill>
            </a:endParaRPr>
          </a:p>
          <a:p>
            <a:pPr indent="-387350" lvl="0" marL="457200" rtl="0" algn="l">
              <a:spcBef>
                <a:spcPts val="0"/>
              </a:spcBef>
              <a:spcAft>
                <a:spcPts val="0"/>
              </a:spcAft>
              <a:buClr>
                <a:schemeClr val="accent1"/>
              </a:buClr>
              <a:buSzPts val="2500"/>
              <a:buChar char="●"/>
            </a:pPr>
            <a:r>
              <a:rPr b="1" lang="zh-CN" sz="2500">
                <a:solidFill>
                  <a:schemeClr val="accent1"/>
                </a:solidFill>
              </a:rPr>
              <a:t>我們的專題能夠應</a:t>
            </a:r>
            <a:r>
              <a:rPr b="1" lang="zh-CN" sz="2500">
                <a:solidFill>
                  <a:schemeClr val="accent1"/>
                </a:solidFill>
              </a:rPr>
              <a:t>用於甚麼地方</a:t>
            </a:r>
            <a:r>
              <a:rPr b="1" lang="zh-CN" sz="2500">
                <a:solidFill>
                  <a:schemeClr val="accent1"/>
                </a:solidFill>
              </a:rPr>
              <a:t>（如何拓展專題的內容</a:t>
            </a:r>
            <a:r>
              <a:rPr b="1" lang="zh-CN" sz="2500">
                <a:solidFill>
                  <a:schemeClr val="accent1"/>
                </a:solidFill>
              </a:rPr>
              <a:t>）?</a:t>
            </a:r>
            <a:endParaRPr b="1" sz="2500">
              <a:solidFill>
                <a:schemeClr val="accent1"/>
              </a:solidFill>
            </a:endParaRPr>
          </a:p>
          <a:p>
            <a:pPr indent="0" lvl="0" marL="0" rtl="0" algn="l">
              <a:spcBef>
                <a:spcPts val="0"/>
              </a:spcBef>
              <a:spcAft>
                <a:spcPts val="0"/>
              </a:spcAft>
              <a:buNone/>
            </a:pPr>
            <a:r>
              <a:t/>
            </a:r>
            <a:endParaRPr b="1" sz="2500">
              <a:solidFill>
                <a:schemeClr val="accent1"/>
              </a:solidFill>
            </a:endParaRPr>
          </a:p>
          <a:p>
            <a:pPr indent="-387350" lvl="0" marL="457200" rtl="0" algn="l">
              <a:spcBef>
                <a:spcPts val="0"/>
              </a:spcBef>
              <a:spcAft>
                <a:spcPts val="0"/>
              </a:spcAft>
              <a:buClr>
                <a:schemeClr val="accent1"/>
              </a:buClr>
              <a:buSzPts val="2500"/>
              <a:buChar char="●"/>
            </a:pPr>
            <a:r>
              <a:rPr b="1" lang="zh-CN" sz="2500">
                <a:solidFill>
                  <a:schemeClr val="accent1"/>
                </a:solidFill>
              </a:rPr>
              <a:t>前端</a:t>
            </a:r>
            <a:r>
              <a:rPr b="1" lang="zh-CN" sz="2500">
                <a:solidFill>
                  <a:schemeClr val="accent1"/>
                </a:solidFill>
              </a:rPr>
              <a:t>要做成app或是網頁?</a:t>
            </a:r>
            <a:endParaRPr b="1" sz="2500">
              <a:solidFill>
                <a:schemeClr val="accen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 name="Shape 338"/>
        <p:cNvGrpSpPr/>
        <p:nvPr/>
      </p:nvGrpSpPr>
      <p:grpSpPr>
        <a:xfrm>
          <a:off x="0" y="0"/>
          <a:ext cx="0" cy="0"/>
          <a:chOff x="0" y="0"/>
          <a:chExt cx="0" cy="0"/>
        </a:xfrm>
      </p:grpSpPr>
      <p:sp>
        <p:nvSpPr>
          <p:cNvPr id="339" name="Google Shape;339;p10"/>
          <p:cNvSpPr txBox="1"/>
          <p:nvPr/>
        </p:nvSpPr>
        <p:spPr>
          <a:xfrm>
            <a:off x="5255260" y="3894455"/>
            <a:ext cx="1722120" cy="460375"/>
          </a:xfrm>
          <a:prstGeom prst="rect">
            <a:avLst/>
          </a:prstGeom>
          <a:solidFill>
            <a:srgbClr val="BFBFBF"/>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zh-CN" sz="2400">
                <a:solidFill>
                  <a:schemeClr val="lt1"/>
                </a:solidFill>
                <a:latin typeface="Arial"/>
                <a:ea typeface="Arial"/>
                <a:cs typeface="Arial"/>
                <a:sym typeface="Arial"/>
              </a:rPr>
              <a:t>第七组</a:t>
            </a:r>
            <a:endParaRPr sz="2400">
              <a:solidFill>
                <a:schemeClr val="lt1"/>
              </a:solidFill>
              <a:latin typeface="Arial"/>
              <a:ea typeface="Arial"/>
              <a:cs typeface="Arial"/>
              <a:sym typeface="Arial"/>
            </a:endParaRPr>
          </a:p>
        </p:txBody>
      </p:sp>
      <p:cxnSp>
        <p:nvCxnSpPr>
          <p:cNvPr id="340" name="Google Shape;340;p10"/>
          <p:cNvCxnSpPr/>
          <p:nvPr/>
        </p:nvCxnSpPr>
        <p:spPr>
          <a:xfrm rot="10800000">
            <a:off x="2994025" y="4109720"/>
            <a:ext cx="2260600" cy="0"/>
          </a:xfrm>
          <a:prstGeom prst="straightConnector1">
            <a:avLst/>
          </a:prstGeom>
          <a:noFill/>
          <a:ln cap="flat" cmpd="sng" w="9525">
            <a:solidFill>
              <a:schemeClr val="dk1"/>
            </a:solidFill>
            <a:prstDash val="solid"/>
            <a:miter lim="800000"/>
            <a:headEnd len="sm" w="sm" type="none"/>
            <a:tailEnd len="sm" w="sm" type="none"/>
          </a:ln>
        </p:spPr>
      </p:cxnSp>
      <p:cxnSp>
        <p:nvCxnSpPr>
          <p:cNvPr id="341" name="Google Shape;341;p10"/>
          <p:cNvCxnSpPr/>
          <p:nvPr/>
        </p:nvCxnSpPr>
        <p:spPr>
          <a:xfrm rot="10800000">
            <a:off x="6978015" y="4109720"/>
            <a:ext cx="2307590" cy="0"/>
          </a:xfrm>
          <a:prstGeom prst="straightConnector1">
            <a:avLst/>
          </a:prstGeom>
          <a:noFill/>
          <a:ln cap="flat" cmpd="sng" w="9525">
            <a:solidFill>
              <a:schemeClr val="dk1"/>
            </a:solidFill>
            <a:prstDash val="solid"/>
            <a:miter lim="800000"/>
            <a:headEnd len="sm" w="sm" type="none"/>
            <a:tailEnd len="sm" w="sm" type="none"/>
          </a:ln>
        </p:spPr>
      </p:cxnSp>
      <p:sp>
        <p:nvSpPr>
          <p:cNvPr id="342" name="Google Shape;342;p10"/>
          <p:cNvSpPr txBox="1"/>
          <p:nvPr/>
        </p:nvSpPr>
        <p:spPr>
          <a:xfrm>
            <a:off x="4175611" y="2814850"/>
            <a:ext cx="3929700" cy="831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CN" sz="4800">
                <a:solidFill>
                  <a:srgbClr val="FF0000"/>
                </a:solidFill>
              </a:rPr>
              <a:t>感謝</a:t>
            </a:r>
            <a:r>
              <a:rPr b="1" lang="zh-CN" sz="4800">
                <a:solidFill>
                  <a:schemeClr val="dk1"/>
                </a:solidFill>
              </a:rPr>
              <a:t>聆聽！</a:t>
            </a:r>
            <a:endParaRPr b="1" sz="4800">
              <a:solidFill>
                <a:schemeClr val="dk1"/>
              </a:solidFill>
            </a:endParaRPr>
          </a:p>
        </p:txBody>
      </p:sp>
    </p:spTree>
  </p:cSld>
  <p:clrMapOvr>
    <a:masterClrMapping/>
  </p:clrMapOvr>
  <p:transition>
    <p:blinds/>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g108150a2564_1_6"/>
          <p:cNvSpPr txBox="1"/>
          <p:nvPr>
            <p:ph type="title"/>
          </p:nvPr>
        </p:nvSpPr>
        <p:spPr>
          <a:xfrm>
            <a:off x="415630" y="667900"/>
            <a:ext cx="4190700" cy="8316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zh-CN" sz="4000"/>
              <a:t>專題進度：</a:t>
            </a:r>
            <a:r>
              <a:rPr lang="zh-CN" sz="3533"/>
              <a:t>完成事項</a:t>
            </a:r>
            <a:endParaRPr b="1" sz="2533"/>
          </a:p>
        </p:txBody>
      </p:sp>
      <p:sp>
        <p:nvSpPr>
          <p:cNvPr id="95" name="Google Shape;95;g108150a2564_1_6"/>
          <p:cNvSpPr txBox="1"/>
          <p:nvPr>
            <p:ph idx="4294967295" type="subTitle"/>
          </p:nvPr>
        </p:nvSpPr>
        <p:spPr>
          <a:xfrm>
            <a:off x="1022375" y="1792050"/>
            <a:ext cx="9741600" cy="4388100"/>
          </a:xfrm>
          <a:prstGeom prst="rect">
            <a:avLst/>
          </a:prstGeom>
        </p:spPr>
        <p:txBody>
          <a:bodyPr anchorCtr="0" anchor="t" bIns="121900" lIns="121900" spcFirstLastPara="1" rIns="121900" wrap="square" tIns="121900">
            <a:noAutofit/>
          </a:bodyPr>
          <a:lstStyle/>
          <a:p>
            <a:pPr indent="0" lvl="0" marL="0" rtl="0" algn="l">
              <a:lnSpc>
                <a:spcPct val="105000"/>
              </a:lnSpc>
              <a:spcBef>
                <a:spcPts val="0"/>
              </a:spcBef>
              <a:spcAft>
                <a:spcPts val="0"/>
              </a:spcAft>
              <a:buNone/>
            </a:pPr>
            <a:r>
              <a:rPr b="1" lang="zh-CN" sz="2300"/>
              <a:t>人臉識別：</a:t>
            </a:r>
            <a:endParaRPr b="1" sz="2300"/>
          </a:p>
          <a:p>
            <a:pPr indent="-361950" lvl="0" marL="914400" rtl="0" algn="l">
              <a:lnSpc>
                <a:spcPct val="105000"/>
              </a:lnSpc>
              <a:spcBef>
                <a:spcPts val="1600"/>
              </a:spcBef>
              <a:spcAft>
                <a:spcPts val="0"/>
              </a:spcAft>
              <a:buSzPts val="2100"/>
              <a:buAutoNum type="arabicPeriod"/>
            </a:pPr>
            <a:r>
              <a:rPr b="1" lang="zh-CN" sz="2100"/>
              <a:t>人臉識別數據收集完畢</a:t>
            </a:r>
            <a:endParaRPr b="1" sz="2100"/>
          </a:p>
          <a:p>
            <a:pPr indent="-361950" lvl="0" marL="914400" rtl="0" algn="l">
              <a:lnSpc>
                <a:spcPct val="105000"/>
              </a:lnSpc>
              <a:spcBef>
                <a:spcPts val="0"/>
              </a:spcBef>
              <a:spcAft>
                <a:spcPts val="0"/>
              </a:spcAft>
              <a:buSzPts val="2100"/>
              <a:buAutoNum type="arabicPeriod"/>
            </a:pPr>
            <a:r>
              <a:rPr b="1" lang="zh-CN" sz="2100"/>
              <a:t>人臉識別所用的套件收集并且嘗試完畢</a:t>
            </a:r>
            <a:endParaRPr b="1" sz="2100"/>
          </a:p>
          <a:p>
            <a:pPr indent="0" lvl="0" marL="0" rtl="0" algn="l">
              <a:lnSpc>
                <a:spcPct val="105000"/>
              </a:lnSpc>
              <a:spcBef>
                <a:spcPts val="1600"/>
              </a:spcBef>
              <a:spcAft>
                <a:spcPts val="0"/>
              </a:spcAft>
              <a:buNone/>
            </a:pPr>
            <a:r>
              <a:rPr b="1" lang="zh-CN" sz="2300"/>
              <a:t>情緒識別：</a:t>
            </a:r>
            <a:endParaRPr b="1" sz="2300"/>
          </a:p>
          <a:p>
            <a:pPr indent="-361950" lvl="0" marL="914400" rtl="0" algn="l">
              <a:lnSpc>
                <a:spcPct val="105000"/>
              </a:lnSpc>
              <a:spcBef>
                <a:spcPts val="1600"/>
              </a:spcBef>
              <a:spcAft>
                <a:spcPts val="0"/>
              </a:spcAft>
              <a:buSzPts val="2100"/>
              <a:buAutoNum type="arabicPeriod"/>
            </a:pPr>
            <a:r>
              <a:rPr b="1" lang="zh-CN" sz="2100"/>
              <a:t>情緒識別數據收集完畢</a:t>
            </a:r>
            <a:endParaRPr b="1" sz="2100"/>
          </a:p>
          <a:p>
            <a:pPr indent="-361950" lvl="0" marL="914400" rtl="0" algn="l">
              <a:lnSpc>
                <a:spcPct val="105000"/>
              </a:lnSpc>
              <a:spcBef>
                <a:spcPts val="0"/>
              </a:spcBef>
              <a:spcAft>
                <a:spcPts val="0"/>
              </a:spcAft>
              <a:buSzPts val="2100"/>
              <a:buAutoNum type="arabicPeriod"/>
            </a:pPr>
            <a:r>
              <a:rPr b="1" lang="zh-CN" sz="2100"/>
              <a:t>確定了情緒識別所使用的CNN的大致架構</a:t>
            </a:r>
            <a:endParaRPr b="1" sz="2100"/>
          </a:p>
          <a:p>
            <a:pPr indent="0" lvl="0" marL="0" rtl="0" algn="l">
              <a:lnSpc>
                <a:spcPct val="105000"/>
              </a:lnSpc>
              <a:spcBef>
                <a:spcPts val="1600"/>
              </a:spcBef>
              <a:spcAft>
                <a:spcPts val="0"/>
              </a:spcAft>
              <a:buNone/>
            </a:pPr>
            <a:r>
              <a:rPr b="1" lang="zh-CN" sz="2300"/>
              <a:t>前端包裝和具體應用：</a:t>
            </a:r>
            <a:endParaRPr b="1" sz="2300"/>
          </a:p>
          <a:p>
            <a:pPr indent="-361950" lvl="0" marL="914400" rtl="0" algn="l">
              <a:lnSpc>
                <a:spcPct val="105000"/>
              </a:lnSpc>
              <a:spcBef>
                <a:spcPts val="1600"/>
              </a:spcBef>
              <a:spcAft>
                <a:spcPts val="0"/>
              </a:spcAft>
              <a:buSzPts val="2100"/>
              <a:buAutoNum type="arabicPeriod"/>
            </a:pPr>
            <a:r>
              <a:rPr b="1" lang="zh-CN" sz="2100"/>
              <a:t>討論了一些較爲可行的候選方案</a:t>
            </a:r>
            <a:endParaRPr b="1" sz="2100"/>
          </a:p>
          <a:p>
            <a:pPr indent="-361950" lvl="0" marL="914400" rtl="0" algn="l">
              <a:lnSpc>
                <a:spcPct val="105000"/>
              </a:lnSpc>
              <a:spcBef>
                <a:spcPts val="0"/>
              </a:spcBef>
              <a:spcAft>
                <a:spcPts val="0"/>
              </a:spcAft>
              <a:buSzPts val="2100"/>
              <a:buAutoNum type="arabicPeriod"/>
            </a:pPr>
            <a:r>
              <a:rPr b="1" lang="zh-CN" sz="2100"/>
              <a:t>粗略的比較了 桌面應用 和 網頁前端，并且暫定使用網頁做最後的包裝</a:t>
            </a:r>
            <a:endParaRPr b="1" sz="2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g108150a2564_1_12"/>
          <p:cNvSpPr txBox="1"/>
          <p:nvPr>
            <p:ph type="title"/>
          </p:nvPr>
        </p:nvSpPr>
        <p:spPr>
          <a:xfrm>
            <a:off x="415633" y="667900"/>
            <a:ext cx="11360700" cy="8316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zh-CN" sz="4000"/>
              <a:t>專題進度：</a:t>
            </a:r>
            <a:r>
              <a:rPr lang="zh-CN" sz="3200"/>
              <a:t>待辦事項</a:t>
            </a:r>
            <a:endParaRPr b="1" sz="2200"/>
          </a:p>
        </p:txBody>
      </p:sp>
      <p:sp>
        <p:nvSpPr>
          <p:cNvPr id="102" name="Google Shape;102;g108150a2564_1_12"/>
          <p:cNvSpPr txBox="1"/>
          <p:nvPr>
            <p:ph idx="4294967295" type="subTitle"/>
          </p:nvPr>
        </p:nvSpPr>
        <p:spPr>
          <a:xfrm>
            <a:off x="635650" y="2180425"/>
            <a:ext cx="5724900" cy="4756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b="1" lang="zh-CN" sz="1900"/>
              <a:t>情緒識別：</a:t>
            </a:r>
            <a:endParaRPr b="1" sz="1900"/>
          </a:p>
          <a:p>
            <a:pPr indent="-336550" lvl="0" marL="914400" rtl="0" algn="l">
              <a:spcBef>
                <a:spcPts val="1600"/>
              </a:spcBef>
              <a:spcAft>
                <a:spcPts val="0"/>
              </a:spcAft>
              <a:buSzPts val="1700"/>
              <a:buAutoNum type="arabicPeriod"/>
            </a:pPr>
            <a:r>
              <a:rPr lang="zh-CN"/>
              <a:t>測試并且確定最終模型的整體結構</a:t>
            </a:r>
            <a:endParaRPr/>
          </a:p>
          <a:p>
            <a:pPr indent="-336550" lvl="0" marL="914400" rtl="0" algn="l">
              <a:spcBef>
                <a:spcPts val="0"/>
              </a:spcBef>
              <a:spcAft>
                <a:spcPts val="0"/>
              </a:spcAft>
              <a:buSzPts val="1700"/>
              <a:buAutoNum type="arabicPeriod"/>
            </a:pPr>
            <a:r>
              <a:rPr lang="zh-CN"/>
              <a:t>通過一些方法來確定適合的 hyper parameter</a:t>
            </a:r>
            <a:endParaRPr/>
          </a:p>
          <a:p>
            <a:pPr indent="-336550" lvl="0" marL="914400" rtl="0" algn="l">
              <a:spcBef>
                <a:spcPts val="0"/>
              </a:spcBef>
              <a:spcAft>
                <a:spcPts val="0"/>
              </a:spcAft>
              <a:buSzPts val="1700"/>
              <a:buAutoNum type="arabicPeriod"/>
            </a:pPr>
            <a:r>
              <a:rPr lang="zh-CN"/>
              <a:t>嘗試使用合適的方法對資料進行前處理（例如正規化，資料壓縮等）</a:t>
            </a:r>
            <a:endParaRPr/>
          </a:p>
          <a:p>
            <a:pPr indent="0" lvl="0" marL="0" rtl="0" algn="l">
              <a:spcBef>
                <a:spcPts val="1600"/>
              </a:spcBef>
              <a:spcAft>
                <a:spcPts val="0"/>
              </a:spcAft>
              <a:buNone/>
            </a:pPr>
            <a:r>
              <a:rPr b="1" lang="zh-CN" sz="1900"/>
              <a:t>前端包裝和具體應用：</a:t>
            </a:r>
            <a:endParaRPr b="1" sz="1900"/>
          </a:p>
          <a:p>
            <a:pPr indent="-336550" lvl="0" marL="914400" rtl="0" algn="l">
              <a:spcBef>
                <a:spcPts val="1600"/>
              </a:spcBef>
              <a:spcAft>
                <a:spcPts val="0"/>
              </a:spcAft>
              <a:buSzPts val="1700"/>
              <a:buAutoNum type="arabicPeriod"/>
            </a:pPr>
            <a:r>
              <a:rPr lang="zh-CN"/>
              <a:t>對每種設想的方案進行一定的資料收集和可信性分析，最終確定最終的具體應用</a:t>
            </a:r>
            <a:endParaRPr/>
          </a:p>
          <a:p>
            <a:pPr indent="-336550" lvl="0" marL="914400" rtl="0" algn="l">
              <a:spcBef>
                <a:spcPts val="0"/>
              </a:spcBef>
              <a:spcAft>
                <a:spcPts val="0"/>
              </a:spcAft>
              <a:buSzPts val="1700"/>
              <a:buAutoNum type="arabicPeriod"/>
            </a:pPr>
            <a:r>
              <a:rPr lang="zh-CN"/>
              <a:t>設計并且確定前端最終的使用方法和界面</a:t>
            </a:r>
            <a:endParaRPr/>
          </a:p>
          <a:p>
            <a:pPr indent="-336550" lvl="0" marL="914400" rtl="0" algn="l">
              <a:spcBef>
                <a:spcPts val="0"/>
              </a:spcBef>
              <a:spcAft>
                <a:spcPts val="0"/>
              </a:spcAft>
              <a:buSzPts val="1700"/>
              <a:buAutoNum type="arabicPeriod"/>
            </a:pPr>
            <a:r>
              <a:rPr lang="zh-CN"/>
              <a:t>構建出最終的前端產品</a:t>
            </a:r>
            <a:endParaRPr/>
          </a:p>
        </p:txBody>
      </p:sp>
      <p:sp>
        <p:nvSpPr>
          <p:cNvPr id="103" name="Google Shape;103;g108150a2564_1_12"/>
          <p:cNvSpPr txBox="1"/>
          <p:nvPr>
            <p:ph idx="4294967295" type="subTitle"/>
          </p:nvPr>
        </p:nvSpPr>
        <p:spPr>
          <a:xfrm>
            <a:off x="6467100" y="2180425"/>
            <a:ext cx="5724900" cy="4756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b="1" lang="zh-CN" sz="1900"/>
              <a:t>前後端交互：</a:t>
            </a:r>
            <a:endParaRPr b="1" sz="1900"/>
          </a:p>
          <a:p>
            <a:pPr indent="-336550" lvl="0" marL="914400" rtl="0" algn="l">
              <a:spcBef>
                <a:spcPts val="1600"/>
              </a:spcBef>
              <a:spcAft>
                <a:spcPts val="0"/>
              </a:spcAft>
              <a:buSzPts val="1700"/>
              <a:buAutoNum type="arabicPeriod"/>
            </a:pPr>
            <a:r>
              <a:rPr lang="zh-CN"/>
              <a:t>設計并且確定前後端之間的界面</a:t>
            </a:r>
            <a:endParaRPr/>
          </a:p>
          <a:p>
            <a:pPr indent="-336550" lvl="0" marL="914400" rtl="0" algn="l">
              <a:spcBef>
                <a:spcPts val="0"/>
              </a:spcBef>
              <a:spcAft>
                <a:spcPts val="0"/>
              </a:spcAft>
              <a:buSzPts val="1700"/>
              <a:buAutoNum type="arabicPeriod"/>
            </a:pPr>
            <a:r>
              <a:rPr lang="zh-CN"/>
              <a:t>實現前後端的信息互通和反饋。</a:t>
            </a:r>
            <a:endParaRPr/>
          </a:p>
          <a:p>
            <a:pPr indent="0" lvl="0" marL="0" rtl="0" algn="l">
              <a:spcBef>
                <a:spcPts val="1600"/>
              </a:spcBef>
              <a:spcAft>
                <a:spcPts val="0"/>
              </a:spcAft>
              <a:buNone/>
            </a:pPr>
            <a:r>
              <a:t/>
            </a:r>
            <a:endParaRPr b="1" sz="1900"/>
          </a:p>
          <a:p>
            <a:pPr indent="0" lvl="0" marL="0" rtl="0" algn="l">
              <a:spcBef>
                <a:spcPts val="1600"/>
              </a:spcBef>
              <a:spcAft>
                <a:spcPts val="0"/>
              </a:spcAft>
              <a:buNone/>
            </a:pPr>
            <a:r>
              <a:rPr b="1" lang="zh-CN" sz="1900"/>
              <a:t>其他：</a:t>
            </a:r>
            <a:endParaRPr b="1" sz="1900"/>
          </a:p>
          <a:p>
            <a:pPr indent="-336550" lvl="0" marL="914400" rtl="0" algn="l">
              <a:spcBef>
                <a:spcPts val="1600"/>
              </a:spcBef>
              <a:spcAft>
                <a:spcPts val="0"/>
              </a:spcAft>
              <a:buSzPts val="1700"/>
              <a:buAutoNum type="arabicPeriod"/>
            </a:pPr>
            <a:r>
              <a:rPr lang="zh-CN"/>
              <a:t>嘗試自己實現人臉識別（如利用Haar）</a:t>
            </a:r>
            <a:endParaRPr/>
          </a:p>
          <a:p>
            <a:pPr indent="-336550" lvl="0" marL="914400" rtl="0" algn="l">
              <a:spcBef>
                <a:spcPts val="0"/>
              </a:spcBef>
              <a:spcAft>
                <a:spcPts val="0"/>
              </a:spcAft>
              <a:buSzPts val="1700"/>
              <a:buAutoNum type="arabicPeriod"/>
            </a:pPr>
            <a:r>
              <a:rPr lang="zh-CN"/>
              <a:t>嘗試對項目進行整體的優化</a:t>
            </a:r>
            <a:endParaRPr/>
          </a:p>
          <a:p>
            <a:pPr indent="-336550" lvl="0" marL="914400" rtl="0" algn="l">
              <a:spcBef>
                <a:spcPts val="0"/>
              </a:spcBef>
              <a:spcAft>
                <a:spcPts val="0"/>
              </a:spcAft>
              <a:buSzPts val="1700"/>
              <a:buAutoNum type="arabicPeriod"/>
            </a:pPr>
            <a:r>
              <a:rPr lang="zh-CN"/>
              <a:t>嘗試學習添加新的較爲困難的功能</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8" name="Shape 108"/>
        <p:cNvGrpSpPr/>
        <p:nvPr/>
      </p:nvGrpSpPr>
      <p:grpSpPr>
        <a:xfrm>
          <a:off x="0" y="0"/>
          <a:ext cx="0" cy="0"/>
          <a:chOff x="0" y="0"/>
          <a:chExt cx="0" cy="0"/>
        </a:xfrm>
      </p:grpSpPr>
      <p:cxnSp>
        <p:nvCxnSpPr>
          <p:cNvPr id="109" name="Google Shape;109;g108150a2564_1_19"/>
          <p:cNvCxnSpPr/>
          <p:nvPr/>
        </p:nvCxnSpPr>
        <p:spPr>
          <a:xfrm flipH="1">
            <a:off x="-581710" y="1250950"/>
            <a:ext cx="2432100" cy="1964700"/>
          </a:xfrm>
          <a:prstGeom prst="straightConnector1">
            <a:avLst/>
          </a:prstGeom>
          <a:noFill/>
          <a:ln cap="flat" cmpd="sng" w="9525">
            <a:solidFill>
              <a:srgbClr val="0C0C0C"/>
            </a:solidFill>
            <a:prstDash val="solid"/>
            <a:miter lim="800000"/>
            <a:headEnd len="sm" w="sm" type="none"/>
            <a:tailEnd len="sm" w="sm" type="none"/>
          </a:ln>
        </p:spPr>
      </p:cxnSp>
      <p:cxnSp>
        <p:nvCxnSpPr>
          <p:cNvPr id="110" name="Google Shape;110;g108150a2564_1_19"/>
          <p:cNvCxnSpPr/>
          <p:nvPr/>
        </p:nvCxnSpPr>
        <p:spPr>
          <a:xfrm flipH="1">
            <a:off x="1334085" y="-1107440"/>
            <a:ext cx="2432100" cy="1964700"/>
          </a:xfrm>
          <a:prstGeom prst="straightConnector1">
            <a:avLst/>
          </a:prstGeom>
          <a:noFill/>
          <a:ln cap="flat" cmpd="sng" w="9525">
            <a:solidFill>
              <a:srgbClr val="0C0C0C"/>
            </a:solidFill>
            <a:prstDash val="solid"/>
            <a:miter lim="800000"/>
            <a:headEnd len="sm" w="sm" type="none"/>
            <a:tailEnd len="sm" w="sm" type="none"/>
          </a:ln>
        </p:spPr>
      </p:cxnSp>
      <p:cxnSp>
        <p:nvCxnSpPr>
          <p:cNvPr id="111" name="Google Shape;111;g108150a2564_1_19"/>
          <p:cNvCxnSpPr/>
          <p:nvPr/>
        </p:nvCxnSpPr>
        <p:spPr>
          <a:xfrm flipH="1">
            <a:off x="9215705" y="5941060"/>
            <a:ext cx="2432100" cy="1964700"/>
          </a:xfrm>
          <a:prstGeom prst="straightConnector1">
            <a:avLst/>
          </a:prstGeom>
          <a:noFill/>
          <a:ln cap="flat" cmpd="sng" w="9525">
            <a:solidFill>
              <a:srgbClr val="0C0C0C"/>
            </a:solidFill>
            <a:prstDash val="solid"/>
            <a:miter lim="800000"/>
            <a:headEnd len="sm" w="sm" type="none"/>
            <a:tailEnd len="sm" w="sm" type="none"/>
          </a:ln>
        </p:spPr>
      </p:cxnSp>
      <p:cxnSp>
        <p:nvCxnSpPr>
          <p:cNvPr id="112" name="Google Shape;112;g108150a2564_1_19"/>
          <p:cNvCxnSpPr/>
          <p:nvPr/>
        </p:nvCxnSpPr>
        <p:spPr>
          <a:xfrm flipH="1">
            <a:off x="11131500" y="3582670"/>
            <a:ext cx="2432100" cy="1964700"/>
          </a:xfrm>
          <a:prstGeom prst="straightConnector1">
            <a:avLst/>
          </a:prstGeom>
          <a:noFill/>
          <a:ln cap="flat" cmpd="sng" w="9525">
            <a:solidFill>
              <a:srgbClr val="0C0C0C"/>
            </a:solidFill>
            <a:prstDash val="solid"/>
            <a:miter lim="800000"/>
            <a:headEnd len="sm" w="sm" type="none"/>
            <a:tailEnd len="sm" w="sm" type="none"/>
          </a:ln>
        </p:spPr>
      </p:cxnSp>
      <p:sp>
        <p:nvSpPr>
          <p:cNvPr id="113" name="Google Shape;113;g108150a2564_1_19"/>
          <p:cNvSpPr txBox="1"/>
          <p:nvPr/>
        </p:nvSpPr>
        <p:spPr>
          <a:xfrm>
            <a:off x="3286445" y="2417675"/>
            <a:ext cx="5958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6000">
                <a:solidFill>
                  <a:srgbClr val="FF0000"/>
                </a:solidFill>
                <a:latin typeface="Arial"/>
                <a:ea typeface="Arial"/>
                <a:cs typeface="Arial"/>
                <a:sym typeface="Arial"/>
              </a:rPr>
              <a:t>2</a:t>
            </a:r>
            <a:endParaRPr sz="6000">
              <a:solidFill>
                <a:srgbClr val="FF0000"/>
              </a:solidFill>
              <a:latin typeface="Arial"/>
              <a:ea typeface="Arial"/>
              <a:cs typeface="Arial"/>
              <a:sym typeface="Arial"/>
            </a:endParaRPr>
          </a:p>
        </p:txBody>
      </p:sp>
      <p:grpSp>
        <p:nvGrpSpPr>
          <p:cNvPr id="114" name="Google Shape;114;g108150a2564_1_19"/>
          <p:cNvGrpSpPr/>
          <p:nvPr/>
        </p:nvGrpSpPr>
        <p:grpSpPr>
          <a:xfrm>
            <a:off x="3429711" y="2531478"/>
            <a:ext cx="5564740" cy="1908835"/>
            <a:chOff x="5070" y="3684"/>
            <a:chExt cx="8763" cy="3006"/>
          </a:xfrm>
        </p:grpSpPr>
        <p:cxnSp>
          <p:nvCxnSpPr>
            <p:cNvPr id="115" name="Google Shape;115;g108150a2564_1_19"/>
            <p:cNvCxnSpPr/>
            <p:nvPr/>
          </p:nvCxnSpPr>
          <p:spPr>
            <a:xfrm flipH="1">
              <a:off x="5070" y="3684"/>
              <a:ext cx="2400" cy="1800"/>
            </a:xfrm>
            <a:prstGeom prst="straightConnector1">
              <a:avLst/>
            </a:prstGeom>
            <a:noFill/>
            <a:ln cap="flat" cmpd="sng" w="9525">
              <a:solidFill>
                <a:srgbClr val="0C0C0C"/>
              </a:solidFill>
              <a:prstDash val="solid"/>
              <a:miter lim="800000"/>
              <a:headEnd len="sm" w="sm" type="none"/>
              <a:tailEnd len="sm" w="sm" type="none"/>
            </a:ln>
          </p:spPr>
        </p:cxnSp>
        <p:sp>
          <p:nvSpPr>
            <p:cNvPr id="116" name="Google Shape;116;g108150a2564_1_19"/>
            <p:cNvSpPr txBox="1"/>
            <p:nvPr/>
          </p:nvSpPr>
          <p:spPr>
            <a:xfrm>
              <a:off x="5734" y="4590"/>
              <a:ext cx="8100" cy="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5000">
                  <a:solidFill>
                    <a:schemeClr val="dk1"/>
                  </a:solidFill>
                </a:rPr>
                <a:t>分工介紹</a:t>
              </a:r>
              <a:endParaRPr b="1" sz="5000"/>
            </a:p>
            <a:p>
              <a:pPr indent="0" lvl="0" marL="0" marR="0" rtl="0" algn="l">
                <a:spcBef>
                  <a:spcPts val="0"/>
                </a:spcBef>
                <a:spcAft>
                  <a:spcPts val="0"/>
                </a:spcAft>
                <a:buNone/>
              </a:pPr>
              <a:r>
                <a:t/>
              </a:r>
              <a:endParaRPr sz="3200">
                <a:solidFill>
                  <a:schemeClr val="dk1"/>
                </a:solidFil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1" name="Shape 121"/>
        <p:cNvGrpSpPr/>
        <p:nvPr/>
      </p:nvGrpSpPr>
      <p:grpSpPr>
        <a:xfrm>
          <a:off x="0" y="0"/>
          <a:ext cx="0" cy="0"/>
          <a:chOff x="0" y="0"/>
          <a:chExt cx="0" cy="0"/>
        </a:xfrm>
      </p:grpSpPr>
      <p:cxnSp>
        <p:nvCxnSpPr>
          <p:cNvPr id="122" name="Google Shape;122;p2"/>
          <p:cNvCxnSpPr/>
          <p:nvPr/>
        </p:nvCxnSpPr>
        <p:spPr>
          <a:xfrm flipH="1">
            <a:off x="-182035" y="2768425"/>
            <a:ext cx="2432100" cy="1964700"/>
          </a:xfrm>
          <a:prstGeom prst="straightConnector1">
            <a:avLst/>
          </a:prstGeom>
          <a:noFill/>
          <a:ln cap="flat" cmpd="sng" w="9525">
            <a:solidFill>
              <a:srgbClr val="0C0C0C"/>
            </a:solidFill>
            <a:prstDash val="solid"/>
            <a:miter lim="800000"/>
            <a:headEnd len="sm" w="sm" type="none"/>
            <a:tailEnd len="sm" w="sm" type="none"/>
          </a:ln>
        </p:spPr>
      </p:cxnSp>
      <p:cxnSp>
        <p:nvCxnSpPr>
          <p:cNvPr id="123" name="Google Shape;123;p2"/>
          <p:cNvCxnSpPr/>
          <p:nvPr/>
        </p:nvCxnSpPr>
        <p:spPr>
          <a:xfrm flipH="1">
            <a:off x="-31215" y="-165465"/>
            <a:ext cx="2432100" cy="1964700"/>
          </a:xfrm>
          <a:prstGeom prst="straightConnector1">
            <a:avLst/>
          </a:prstGeom>
          <a:noFill/>
          <a:ln cap="flat" cmpd="sng" w="9525">
            <a:solidFill>
              <a:srgbClr val="0C0C0C"/>
            </a:solidFill>
            <a:prstDash val="solid"/>
            <a:miter lim="800000"/>
            <a:headEnd len="sm" w="sm" type="none"/>
            <a:tailEnd len="sm" w="sm" type="none"/>
          </a:ln>
        </p:spPr>
      </p:cxnSp>
      <p:cxnSp>
        <p:nvCxnSpPr>
          <p:cNvPr id="124" name="Google Shape;124;p2"/>
          <p:cNvCxnSpPr/>
          <p:nvPr/>
        </p:nvCxnSpPr>
        <p:spPr>
          <a:xfrm flipH="1">
            <a:off x="8434555" y="5090985"/>
            <a:ext cx="2432100" cy="1964700"/>
          </a:xfrm>
          <a:prstGeom prst="straightConnector1">
            <a:avLst/>
          </a:prstGeom>
          <a:noFill/>
          <a:ln cap="flat" cmpd="sng" w="9525">
            <a:solidFill>
              <a:srgbClr val="0C0C0C"/>
            </a:solidFill>
            <a:prstDash val="solid"/>
            <a:miter lim="800000"/>
            <a:headEnd len="sm" w="sm" type="none"/>
            <a:tailEnd len="sm" w="sm" type="none"/>
          </a:ln>
        </p:spPr>
      </p:cxnSp>
      <p:cxnSp>
        <p:nvCxnSpPr>
          <p:cNvPr id="125" name="Google Shape;125;p2"/>
          <p:cNvCxnSpPr/>
          <p:nvPr/>
        </p:nvCxnSpPr>
        <p:spPr>
          <a:xfrm flipH="1">
            <a:off x="10017225" y="2768420"/>
            <a:ext cx="2432100" cy="1964700"/>
          </a:xfrm>
          <a:prstGeom prst="straightConnector1">
            <a:avLst/>
          </a:prstGeom>
          <a:noFill/>
          <a:ln cap="flat" cmpd="sng" w="9525">
            <a:solidFill>
              <a:srgbClr val="0C0C0C"/>
            </a:solidFill>
            <a:prstDash val="solid"/>
            <a:miter lim="800000"/>
            <a:headEnd len="sm" w="sm" type="none"/>
            <a:tailEnd len="sm" w="sm" type="none"/>
          </a:ln>
        </p:spPr>
      </p:cxnSp>
      <p:pic>
        <p:nvPicPr>
          <p:cNvPr descr="气泡图" id="126" name="Google Shape;126;p2"/>
          <p:cNvPicPr preferRelativeResize="0"/>
          <p:nvPr/>
        </p:nvPicPr>
        <p:blipFill rotWithShape="1">
          <a:blip r:embed="rId3">
            <a:alphaModFix/>
          </a:blip>
          <a:srcRect b="0" l="0" r="0" t="0"/>
          <a:stretch/>
        </p:blipFill>
        <p:spPr>
          <a:xfrm>
            <a:off x="3352800" y="4120515"/>
            <a:ext cx="200660" cy="200660"/>
          </a:xfrm>
          <a:prstGeom prst="rect">
            <a:avLst/>
          </a:prstGeom>
          <a:noFill/>
          <a:ln>
            <a:noFill/>
          </a:ln>
        </p:spPr>
      </p:pic>
      <p:pic>
        <p:nvPicPr>
          <p:cNvPr descr="气泡图" id="127" name="Google Shape;127;p2"/>
          <p:cNvPicPr preferRelativeResize="0"/>
          <p:nvPr/>
        </p:nvPicPr>
        <p:blipFill rotWithShape="1">
          <a:blip r:embed="rId4">
            <a:alphaModFix/>
          </a:blip>
          <a:srcRect b="0" l="0" r="0" t="0"/>
          <a:stretch/>
        </p:blipFill>
        <p:spPr>
          <a:xfrm>
            <a:off x="6979920" y="4120515"/>
            <a:ext cx="200660" cy="200660"/>
          </a:xfrm>
          <a:prstGeom prst="rect">
            <a:avLst/>
          </a:prstGeom>
          <a:noFill/>
          <a:ln>
            <a:noFill/>
          </a:ln>
        </p:spPr>
      </p:pic>
      <p:sp>
        <p:nvSpPr>
          <p:cNvPr id="128" name="Google Shape;128;p2"/>
          <p:cNvSpPr txBox="1"/>
          <p:nvPr/>
        </p:nvSpPr>
        <p:spPr>
          <a:xfrm>
            <a:off x="8016240" y="2864485"/>
            <a:ext cx="309900" cy="368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9" name="Google Shape;129;p2"/>
          <p:cNvSpPr txBox="1"/>
          <p:nvPr/>
        </p:nvSpPr>
        <p:spPr>
          <a:xfrm>
            <a:off x="2400875" y="1799225"/>
            <a:ext cx="6915300" cy="41868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SzPts val="2600"/>
              <a:buFont typeface="Roboto"/>
              <a:buAutoNum type="arabicPeriod"/>
            </a:pPr>
            <a:r>
              <a:rPr b="1" lang="zh-CN" sz="2600">
                <a:solidFill>
                  <a:srgbClr val="262626"/>
                </a:solidFill>
              </a:rPr>
              <a:t>收集深度學習的數據集</a:t>
            </a:r>
            <a:endParaRPr b="1" sz="2600">
              <a:solidFill>
                <a:srgbClr val="262626"/>
              </a:solidFill>
            </a:endParaRPr>
          </a:p>
          <a:p>
            <a:pPr indent="0" lvl="0" marL="0" rtl="0" algn="l">
              <a:spcBef>
                <a:spcPts val="0"/>
              </a:spcBef>
              <a:spcAft>
                <a:spcPts val="0"/>
              </a:spcAft>
              <a:buNone/>
            </a:pPr>
            <a:r>
              <a:t/>
            </a:r>
            <a:endParaRPr b="1" sz="2600">
              <a:solidFill>
                <a:srgbClr val="262626"/>
              </a:solidFill>
            </a:endParaRPr>
          </a:p>
          <a:p>
            <a:pPr indent="-393700" lvl="0" marL="457200" rtl="0" algn="l">
              <a:spcBef>
                <a:spcPts val="0"/>
              </a:spcBef>
              <a:spcAft>
                <a:spcPts val="0"/>
              </a:spcAft>
              <a:buSzPts val="2600"/>
              <a:buFont typeface="Roboto"/>
              <a:buAutoNum type="arabicPeriod"/>
            </a:pPr>
            <a:r>
              <a:rPr b="1" lang="zh-CN" sz="2600">
                <a:solidFill>
                  <a:srgbClr val="262626"/>
                </a:solidFill>
              </a:rPr>
              <a:t>圖像識別的框架，研究如何識別人像輪廓，眉毛，嘴唇，眼睛</a:t>
            </a:r>
            <a:endParaRPr b="1" sz="2600">
              <a:solidFill>
                <a:srgbClr val="262626"/>
              </a:solidFill>
            </a:endParaRPr>
          </a:p>
          <a:p>
            <a:pPr indent="0" lvl="0" marL="0" rtl="0" algn="l">
              <a:spcBef>
                <a:spcPts val="0"/>
              </a:spcBef>
              <a:spcAft>
                <a:spcPts val="0"/>
              </a:spcAft>
              <a:buNone/>
            </a:pPr>
            <a:r>
              <a:t/>
            </a:r>
            <a:endParaRPr b="1" sz="2600">
              <a:solidFill>
                <a:srgbClr val="262626"/>
              </a:solidFill>
            </a:endParaRPr>
          </a:p>
          <a:p>
            <a:pPr indent="-393700" lvl="0" marL="457200" rtl="0" algn="l">
              <a:spcBef>
                <a:spcPts val="0"/>
              </a:spcBef>
              <a:spcAft>
                <a:spcPts val="0"/>
              </a:spcAft>
              <a:buSzPts val="2600"/>
              <a:buFont typeface="Roboto"/>
              <a:buAutoNum type="arabicPeriod"/>
            </a:pPr>
            <a:r>
              <a:rPr b="1" lang="zh-CN" sz="2600">
                <a:solidFill>
                  <a:schemeClr val="dk1"/>
                </a:solidFill>
              </a:rPr>
              <a:t>建立神經網路，分析感情</a:t>
            </a:r>
            <a:endParaRPr b="1" sz="2600">
              <a:solidFill>
                <a:schemeClr val="dk1"/>
              </a:solidFill>
            </a:endParaRPr>
          </a:p>
          <a:p>
            <a:pPr indent="0" lvl="0" marL="0" rtl="0" algn="l">
              <a:spcBef>
                <a:spcPts val="0"/>
              </a:spcBef>
              <a:spcAft>
                <a:spcPts val="0"/>
              </a:spcAft>
              <a:buNone/>
            </a:pPr>
            <a:r>
              <a:t/>
            </a:r>
            <a:endParaRPr b="1" sz="2600">
              <a:solidFill>
                <a:schemeClr val="dk1"/>
              </a:solidFill>
            </a:endParaRPr>
          </a:p>
          <a:p>
            <a:pPr indent="-393700" lvl="0" marL="457200" rtl="0" algn="l">
              <a:spcBef>
                <a:spcPts val="0"/>
              </a:spcBef>
              <a:spcAft>
                <a:spcPts val="0"/>
              </a:spcAft>
              <a:buSzPts val="2600"/>
              <a:buFont typeface="Roboto"/>
              <a:buAutoNum type="arabicPeriod"/>
            </a:pPr>
            <a:r>
              <a:rPr b="1" lang="zh-CN" sz="2600">
                <a:solidFill>
                  <a:srgbClr val="262626"/>
                </a:solidFill>
              </a:rPr>
              <a:t>前端設計，研究前後端接口</a:t>
            </a:r>
            <a:endParaRPr b="1" sz="2600">
              <a:solidFill>
                <a:srgbClr val="262626"/>
              </a:solidFill>
            </a:endParaRPr>
          </a:p>
          <a:p>
            <a:pPr indent="0" lvl="0" marL="0" rtl="0" algn="l">
              <a:spcBef>
                <a:spcPts val="0"/>
              </a:spcBef>
              <a:spcAft>
                <a:spcPts val="0"/>
              </a:spcAft>
              <a:buNone/>
            </a:pPr>
            <a:r>
              <a:t/>
            </a:r>
            <a:endParaRPr b="1" sz="2600">
              <a:solidFill>
                <a:srgbClr val="262626"/>
              </a:solidFill>
            </a:endParaRPr>
          </a:p>
          <a:p>
            <a:pPr indent="-393700" lvl="0" marL="457200" rtl="0" algn="l">
              <a:spcBef>
                <a:spcPts val="0"/>
              </a:spcBef>
              <a:spcAft>
                <a:spcPts val="0"/>
              </a:spcAft>
              <a:buClr>
                <a:srgbClr val="262626"/>
              </a:buClr>
              <a:buSzPts val="2600"/>
              <a:buAutoNum type="arabicPeriod"/>
            </a:pPr>
            <a:r>
              <a:rPr b="1" lang="zh-CN" sz="2600">
                <a:solidFill>
                  <a:srgbClr val="262626"/>
                </a:solidFill>
              </a:rPr>
              <a:t>專案優化(應用)</a:t>
            </a:r>
            <a:endParaRPr b="1" sz="2600">
              <a:solidFill>
                <a:srgbClr val="262626"/>
              </a:solidFill>
            </a:endParaRPr>
          </a:p>
        </p:txBody>
      </p:sp>
      <p:sp>
        <p:nvSpPr>
          <p:cNvPr id="130" name="Google Shape;130;p2"/>
          <p:cNvSpPr txBox="1"/>
          <p:nvPr/>
        </p:nvSpPr>
        <p:spPr>
          <a:xfrm>
            <a:off x="2550125" y="362825"/>
            <a:ext cx="66168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CN" sz="4000">
                <a:solidFill>
                  <a:srgbClr val="262626"/>
                </a:solidFill>
              </a:rPr>
              <a:t>現階段的大致分工</a:t>
            </a:r>
            <a:endParaRPr b="1" sz="4000">
              <a:solidFill>
                <a:srgbClr val="262626"/>
              </a:solidFill>
            </a:endParaRPr>
          </a:p>
          <a:p>
            <a:pPr indent="0" lvl="0" marL="0" rtl="0" algn="l">
              <a:spcBef>
                <a:spcPts val="0"/>
              </a:spcBef>
              <a:spcAft>
                <a:spcPts val="0"/>
              </a:spcAft>
              <a:buNone/>
            </a:pPr>
            <a:r>
              <a:t/>
            </a:r>
            <a:endParaRPr b="1">
              <a:latin typeface="Roboto"/>
              <a:ea typeface="Roboto"/>
              <a:cs typeface="Roboto"/>
              <a:sym typeface="Roboto"/>
            </a:endParaRPr>
          </a:p>
        </p:txBody>
      </p:sp>
    </p:spTree>
  </p:cSld>
  <p:clrMapOvr>
    <a:masterClrMapping/>
  </p:clrMapOvr>
  <p:transition>
    <p:blinds/>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5" name="Shape 135"/>
        <p:cNvGrpSpPr/>
        <p:nvPr/>
      </p:nvGrpSpPr>
      <p:grpSpPr>
        <a:xfrm>
          <a:off x="0" y="0"/>
          <a:ext cx="0" cy="0"/>
          <a:chOff x="0" y="0"/>
          <a:chExt cx="0" cy="0"/>
        </a:xfrm>
      </p:grpSpPr>
      <p:cxnSp>
        <p:nvCxnSpPr>
          <p:cNvPr id="136" name="Google Shape;136;g108150a2564_5_0"/>
          <p:cNvCxnSpPr/>
          <p:nvPr/>
        </p:nvCxnSpPr>
        <p:spPr>
          <a:xfrm flipH="1">
            <a:off x="-581710" y="1250950"/>
            <a:ext cx="2432100" cy="1964700"/>
          </a:xfrm>
          <a:prstGeom prst="straightConnector1">
            <a:avLst/>
          </a:prstGeom>
          <a:noFill/>
          <a:ln cap="flat" cmpd="sng" w="9525">
            <a:solidFill>
              <a:srgbClr val="0C0C0C"/>
            </a:solidFill>
            <a:prstDash val="solid"/>
            <a:miter lim="800000"/>
            <a:headEnd len="sm" w="sm" type="none"/>
            <a:tailEnd len="sm" w="sm" type="none"/>
          </a:ln>
        </p:spPr>
      </p:cxnSp>
      <p:cxnSp>
        <p:nvCxnSpPr>
          <p:cNvPr id="137" name="Google Shape;137;g108150a2564_5_0"/>
          <p:cNvCxnSpPr/>
          <p:nvPr/>
        </p:nvCxnSpPr>
        <p:spPr>
          <a:xfrm flipH="1">
            <a:off x="1334085" y="-1107440"/>
            <a:ext cx="2432100" cy="1964700"/>
          </a:xfrm>
          <a:prstGeom prst="straightConnector1">
            <a:avLst/>
          </a:prstGeom>
          <a:noFill/>
          <a:ln cap="flat" cmpd="sng" w="9525">
            <a:solidFill>
              <a:srgbClr val="0C0C0C"/>
            </a:solidFill>
            <a:prstDash val="solid"/>
            <a:miter lim="800000"/>
            <a:headEnd len="sm" w="sm" type="none"/>
            <a:tailEnd len="sm" w="sm" type="none"/>
          </a:ln>
        </p:spPr>
      </p:cxnSp>
      <p:cxnSp>
        <p:nvCxnSpPr>
          <p:cNvPr id="138" name="Google Shape;138;g108150a2564_5_0"/>
          <p:cNvCxnSpPr/>
          <p:nvPr/>
        </p:nvCxnSpPr>
        <p:spPr>
          <a:xfrm flipH="1">
            <a:off x="9215705" y="5941060"/>
            <a:ext cx="2432100" cy="1964700"/>
          </a:xfrm>
          <a:prstGeom prst="straightConnector1">
            <a:avLst/>
          </a:prstGeom>
          <a:noFill/>
          <a:ln cap="flat" cmpd="sng" w="9525">
            <a:solidFill>
              <a:srgbClr val="0C0C0C"/>
            </a:solidFill>
            <a:prstDash val="solid"/>
            <a:miter lim="800000"/>
            <a:headEnd len="sm" w="sm" type="none"/>
            <a:tailEnd len="sm" w="sm" type="none"/>
          </a:ln>
        </p:spPr>
      </p:cxnSp>
      <p:cxnSp>
        <p:nvCxnSpPr>
          <p:cNvPr id="139" name="Google Shape;139;g108150a2564_5_0"/>
          <p:cNvCxnSpPr/>
          <p:nvPr/>
        </p:nvCxnSpPr>
        <p:spPr>
          <a:xfrm flipH="1">
            <a:off x="11131500" y="3582670"/>
            <a:ext cx="2432100" cy="1964700"/>
          </a:xfrm>
          <a:prstGeom prst="straightConnector1">
            <a:avLst/>
          </a:prstGeom>
          <a:noFill/>
          <a:ln cap="flat" cmpd="sng" w="9525">
            <a:solidFill>
              <a:srgbClr val="0C0C0C"/>
            </a:solidFill>
            <a:prstDash val="solid"/>
            <a:miter lim="800000"/>
            <a:headEnd len="sm" w="sm" type="none"/>
            <a:tailEnd len="sm" w="sm" type="none"/>
          </a:ln>
        </p:spPr>
      </p:cxnSp>
      <p:sp>
        <p:nvSpPr>
          <p:cNvPr id="140" name="Google Shape;140;g108150a2564_5_0"/>
          <p:cNvSpPr txBox="1"/>
          <p:nvPr/>
        </p:nvSpPr>
        <p:spPr>
          <a:xfrm>
            <a:off x="3286445" y="2417675"/>
            <a:ext cx="5958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6000">
                <a:solidFill>
                  <a:srgbClr val="FF0000"/>
                </a:solidFill>
              </a:rPr>
              <a:t>3</a:t>
            </a:r>
            <a:endParaRPr sz="6000">
              <a:solidFill>
                <a:srgbClr val="FF0000"/>
              </a:solidFill>
              <a:latin typeface="Arial"/>
              <a:ea typeface="Arial"/>
              <a:cs typeface="Arial"/>
              <a:sym typeface="Arial"/>
            </a:endParaRPr>
          </a:p>
        </p:txBody>
      </p:sp>
      <p:grpSp>
        <p:nvGrpSpPr>
          <p:cNvPr id="141" name="Google Shape;141;g108150a2564_5_0"/>
          <p:cNvGrpSpPr/>
          <p:nvPr/>
        </p:nvGrpSpPr>
        <p:grpSpPr>
          <a:xfrm>
            <a:off x="3429700" y="2531475"/>
            <a:ext cx="5786000" cy="2480349"/>
            <a:chOff x="5070" y="3684"/>
            <a:chExt cx="8763" cy="3906"/>
          </a:xfrm>
        </p:grpSpPr>
        <p:cxnSp>
          <p:nvCxnSpPr>
            <p:cNvPr id="142" name="Google Shape;142;g108150a2564_5_0"/>
            <p:cNvCxnSpPr/>
            <p:nvPr/>
          </p:nvCxnSpPr>
          <p:spPr>
            <a:xfrm flipH="1">
              <a:off x="5070" y="3684"/>
              <a:ext cx="2400" cy="1800"/>
            </a:xfrm>
            <a:prstGeom prst="straightConnector1">
              <a:avLst/>
            </a:prstGeom>
            <a:noFill/>
            <a:ln cap="flat" cmpd="sng" w="9525">
              <a:solidFill>
                <a:srgbClr val="0C0C0C"/>
              </a:solidFill>
              <a:prstDash val="solid"/>
              <a:miter lim="800000"/>
              <a:headEnd len="sm" w="sm" type="none"/>
              <a:tailEnd len="sm" w="sm" type="none"/>
            </a:ln>
          </p:spPr>
        </p:cxnSp>
        <p:sp>
          <p:nvSpPr>
            <p:cNvPr id="143" name="Google Shape;143;g108150a2564_5_0"/>
            <p:cNvSpPr txBox="1"/>
            <p:nvPr/>
          </p:nvSpPr>
          <p:spPr>
            <a:xfrm>
              <a:off x="5734" y="4590"/>
              <a:ext cx="8100" cy="3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5000">
                  <a:solidFill>
                    <a:schemeClr val="dk1"/>
                  </a:solidFill>
                </a:rPr>
                <a:t>階段性成果</a:t>
              </a:r>
              <a:r>
                <a:rPr b="1" lang="zh-CN" sz="5000">
                  <a:solidFill>
                    <a:schemeClr val="dk1"/>
                  </a:solidFill>
                </a:rPr>
                <a:t>介紹</a:t>
              </a:r>
              <a:r>
                <a:rPr b="1" lang="zh-CN" sz="5300">
                  <a:solidFill>
                    <a:schemeClr val="dk1"/>
                  </a:solidFill>
                </a:rPr>
                <a:t>：</a:t>
              </a:r>
              <a:endParaRPr b="1" sz="5300">
                <a:solidFill>
                  <a:schemeClr val="dk1"/>
                </a:solidFill>
              </a:endParaRPr>
            </a:p>
            <a:p>
              <a:pPr indent="0" lvl="0" marL="0" marR="0" rtl="0" algn="l">
                <a:spcBef>
                  <a:spcPts val="0"/>
                </a:spcBef>
                <a:spcAft>
                  <a:spcPts val="0"/>
                </a:spcAft>
                <a:buNone/>
              </a:pPr>
              <a:r>
                <a:rPr b="1" lang="zh-CN" sz="3200">
                  <a:solidFill>
                    <a:schemeClr val="dk1"/>
                  </a:solidFill>
                </a:rPr>
                <a:t>           人臉識別</a:t>
              </a:r>
              <a:endParaRPr b="1" sz="3200"/>
            </a:p>
            <a:p>
              <a:pPr indent="0" lvl="0" marL="0" marR="0" rtl="0" algn="l">
                <a:spcBef>
                  <a:spcPts val="0"/>
                </a:spcBef>
                <a:spcAft>
                  <a:spcPts val="0"/>
                </a:spcAft>
                <a:buNone/>
              </a:pPr>
              <a:r>
                <a:t/>
              </a:r>
              <a:endParaRPr sz="3200">
                <a:solidFill>
                  <a:schemeClr val="dk1"/>
                </a:solidFil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8" name="Shape 148"/>
        <p:cNvGrpSpPr/>
        <p:nvPr/>
      </p:nvGrpSpPr>
      <p:grpSpPr>
        <a:xfrm>
          <a:off x="0" y="0"/>
          <a:ext cx="0" cy="0"/>
          <a:chOff x="0" y="0"/>
          <a:chExt cx="0" cy="0"/>
        </a:xfrm>
      </p:grpSpPr>
      <p:grpSp>
        <p:nvGrpSpPr>
          <p:cNvPr id="149" name="Google Shape;149;p4"/>
          <p:cNvGrpSpPr/>
          <p:nvPr/>
        </p:nvGrpSpPr>
        <p:grpSpPr>
          <a:xfrm>
            <a:off x="-1484630" y="-1520825"/>
            <a:ext cx="4347845" cy="4323080"/>
            <a:chOff x="-916" y="-1744"/>
            <a:chExt cx="6847" cy="6808"/>
          </a:xfrm>
        </p:grpSpPr>
        <p:cxnSp>
          <p:nvCxnSpPr>
            <p:cNvPr id="150" name="Google Shape;150;p4"/>
            <p:cNvCxnSpPr/>
            <p:nvPr/>
          </p:nvCxnSpPr>
          <p:spPr>
            <a:xfrm flipH="1">
              <a:off x="-916" y="1970"/>
              <a:ext cx="3830" cy="3094"/>
            </a:xfrm>
            <a:prstGeom prst="straightConnector1">
              <a:avLst/>
            </a:prstGeom>
            <a:noFill/>
            <a:ln cap="flat" cmpd="sng" w="9525">
              <a:solidFill>
                <a:srgbClr val="0C0C0C"/>
              </a:solidFill>
              <a:prstDash val="solid"/>
              <a:miter lim="800000"/>
              <a:headEnd len="sm" w="sm" type="none"/>
              <a:tailEnd len="sm" w="sm" type="none"/>
            </a:ln>
          </p:spPr>
        </p:cxnSp>
        <p:cxnSp>
          <p:nvCxnSpPr>
            <p:cNvPr id="151" name="Google Shape;151;p4"/>
            <p:cNvCxnSpPr/>
            <p:nvPr/>
          </p:nvCxnSpPr>
          <p:spPr>
            <a:xfrm flipH="1">
              <a:off x="2101" y="-1744"/>
              <a:ext cx="3830" cy="3094"/>
            </a:xfrm>
            <a:prstGeom prst="straightConnector1">
              <a:avLst/>
            </a:prstGeom>
            <a:noFill/>
            <a:ln cap="flat" cmpd="sng" w="9525">
              <a:solidFill>
                <a:srgbClr val="0C0C0C"/>
              </a:solidFill>
              <a:prstDash val="solid"/>
              <a:miter lim="800000"/>
              <a:headEnd len="sm" w="sm" type="none"/>
              <a:tailEnd len="sm" w="sm" type="none"/>
            </a:ln>
          </p:spPr>
        </p:cxnSp>
      </p:grpSp>
      <p:sp>
        <p:nvSpPr>
          <p:cNvPr id="152" name="Google Shape;152;p4"/>
          <p:cNvSpPr txBox="1"/>
          <p:nvPr/>
        </p:nvSpPr>
        <p:spPr>
          <a:xfrm>
            <a:off x="936001" y="347975"/>
            <a:ext cx="33732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rgbClr val="0C0C0C"/>
              </a:solidFill>
              <a:latin typeface="Arial"/>
              <a:ea typeface="Arial"/>
              <a:cs typeface="Arial"/>
              <a:sym typeface="Arial"/>
            </a:endParaRPr>
          </a:p>
        </p:txBody>
      </p:sp>
      <p:cxnSp>
        <p:nvCxnSpPr>
          <p:cNvPr id="153" name="Google Shape;153;p4"/>
          <p:cNvCxnSpPr/>
          <p:nvPr/>
        </p:nvCxnSpPr>
        <p:spPr>
          <a:xfrm>
            <a:off x="1092835" y="808355"/>
            <a:ext cx="10401935" cy="0"/>
          </a:xfrm>
          <a:prstGeom prst="straightConnector1">
            <a:avLst/>
          </a:prstGeom>
          <a:noFill/>
          <a:ln cap="flat" cmpd="sng" w="9525">
            <a:solidFill>
              <a:srgbClr val="262626"/>
            </a:solidFill>
            <a:prstDash val="solid"/>
            <a:miter lim="800000"/>
            <a:headEnd len="sm" w="sm" type="none"/>
            <a:tailEnd len="sm" w="sm" type="none"/>
          </a:ln>
        </p:spPr>
      </p:cxnSp>
      <p:pic>
        <p:nvPicPr>
          <p:cNvPr descr="截屏2021-10-26 上午8.46.10" id="154" name="Google Shape;154;p4"/>
          <p:cNvPicPr preferRelativeResize="0"/>
          <p:nvPr/>
        </p:nvPicPr>
        <p:blipFill rotWithShape="1">
          <a:blip r:embed="rId3">
            <a:alphaModFix/>
          </a:blip>
          <a:srcRect b="0" l="0" r="-6484" t="-9493"/>
          <a:stretch/>
        </p:blipFill>
        <p:spPr>
          <a:xfrm>
            <a:off x="442899" y="1368125"/>
            <a:ext cx="5393325" cy="3065324"/>
          </a:xfrm>
          <a:prstGeom prst="rect">
            <a:avLst/>
          </a:prstGeom>
          <a:noFill/>
          <a:ln>
            <a:noFill/>
          </a:ln>
        </p:spPr>
      </p:pic>
      <p:sp>
        <p:nvSpPr>
          <p:cNvPr id="155" name="Google Shape;155;p4"/>
          <p:cNvSpPr txBox="1"/>
          <p:nvPr/>
        </p:nvSpPr>
        <p:spPr>
          <a:xfrm>
            <a:off x="1728470" y="4831175"/>
            <a:ext cx="19050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CN" sz="1400">
                <a:solidFill>
                  <a:srgbClr val="262626"/>
                </a:solidFill>
                <a:latin typeface="Arial"/>
                <a:ea typeface="Arial"/>
                <a:cs typeface="Arial"/>
                <a:sym typeface="Arial"/>
              </a:rPr>
              <a:t>github微表情大赛的数据集fer—2013</a:t>
            </a:r>
            <a:endParaRPr b="1" sz="1400">
              <a:solidFill>
                <a:srgbClr val="262626"/>
              </a:solidFill>
              <a:latin typeface="Arial"/>
              <a:ea typeface="Arial"/>
              <a:cs typeface="Arial"/>
              <a:sym typeface="Arial"/>
            </a:endParaRPr>
          </a:p>
        </p:txBody>
      </p:sp>
      <p:sp>
        <p:nvSpPr>
          <p:cNvPr id="156" name="Google Shape;156;p4"/>
          <p:cNvSpPr txBox="1"/>
          <p:nvPr/>
        </p:nvSpPr>
        <p:spPr>
          <a:xfrm>
            <a:off x="6551225" y="1168975"/>
            <a:ext cx="51237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800"/>
              <a:t>https://drive.google.com/drive/folders/1po-2vd</a:t>
            </a:r>
            <a:r>
              <a:rPr lang="zh-CN" sz="1800" u="sng">
                <a:solidFill>
                  <a:schemeClr val="hlink"/>
                </a:solidFill>
                <a:hlinkClick r:id="rId4"/>
              </a:rPr>
              <a:t>https://drive.google.com/drive/folders/1po-2vdUMRThpCM-bpeN8cEg85lYEK3f4</a:t>
            </a:r>
            <a:r>
              <a:rPr lang="zh-CN" sz="1800"/>
              <a:t>UMRThpCM-bpeN8cEg85lYEK3f4</a:t>
            </a:r>
            <a:endParaRPr sz="1800"/>
          </a:p>
        </p:txBody>
      </p:sp>
      <p:sp>
        <p:nvSpPr>
          <p:cNvPr id="157" name="Google Shape;157;p4"/>
          <p:cNvSpPr txBox="1"/>
          <p:nvPr>
            <p:ph type="title"/>
          </p:nvPr>
        </p:nvSpPr>
        <p:spPr>
          <a:xfrm>
            <a:off x="415067" y="667900"/>
            <a:ext cx="4939200" cy="27327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Clr>
                <a:srgbClr val="000000"/>
              </a:buClr>
              <a:buFont typeface="Arial"/>
              <a:buNone/>
            </a:pPr>
            <a:r>
              <a:rPr lang="zh-CN" sz="2700">
                <a:latin typeface="Arial"/>
                <a:ea typeface="Arial"/>
                <a:cs typeface="Arial"/>
                <a:sym typeface="Arial"/>
              </a:rPr>
              <a:t>一.收集人臉識別數據集</a:t>
            </a:r>
            <a:endParaRPr sz="2700">
              <a:latin typeface="Arial"/>
              <a:ea typeface="Arial"/>
              <a:cs typeface="Arial"/>
              <a:sym typeface="Arial"/>
            </a:endParaRPr>
          </a:p>
          <a:p>
            <a:pPr indent="0" lvl="0" marL="0" rtl="0" algn="l">
              <a:spcBef>
                <a:spcPts val="0"/>
              </a:spcBef>
              <a:spcAft>
                <a:spcPts val="0"/>
              </a:spcAft>
              <a:buNone/>
            </a:pPr>
            <a:r>
              <a:t/>
            </a:r>
            <a:endParaRPr sz="2400">
              <a:solidFill>
                <a:srgbClr val="0C0C0C"/>
              </a:solidFill>
              <a:latin typeface="Arial"/>
              <a:ea typeface="Arial"/>
              <a:cs typeface="Arial"/>
              <a:sym typeface="Arial"/>
            </a:endParaRPr>
          </a:p>
        </p:txBody>
      </p:sp>
      <p:sp>
        <p:nvSpPr>
          <p:cNvPr id="158" name="Google Shape;158;p4"/>
          <p:cNvSpPr txBox="1"/>
          <p:nvPr>
            <p:ph idx="1" type="subTitle"/>
          </p:nvPr>
        </p:nvSpPr>
        <p:spPr>
          <a:xfrm>
            <a:off x="406400" y="3502300"/>
            <a:ext cx="4939200" cy="12357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t/>
            </a:r>
            <a:endParaRPr/>
          </a:p>
        </p:txBody>
      </p:sp>
    </p:spTree>
  </p:cSld>
  <p:clrMapOvr>
    <a:masterClrMapping/>
  </p:clrMapOvr>
  <p:transition>
    <p:blinds/>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10812504148_0_0"/>
          <p:cNvSpPr txBox="1"/>
          <p:nvPr>
            <p:ph type="ctrTitle"/>
          </p:nvPr>
        </p:nvSpPr>
        <p:spPr>
          <a:xfrm>
            <a:off x="656278" y="283550"/>
            <a:ext cx="5784600" cy="899100"/>
          </a:xfrm>
          <a:prstGeom prst="rect">
            <a:avLst/>
          </a:prstGeom>
        </p:spPr>
        <p:txBody>
          <a:bodyPr anchorCtr="0" anchor="t" bIns="121900" lIns="121900" spcFirstLastPara="1" rIns="121900" wrap="square" tIns="121900">
            <a:noAutofit/>
          </a:bodyPr>
          <a:lstStyle/>
          <a:p>
            <a:pPr indent="0" lvl="0" marL="0" rtl="0" algn="l">
              <a:lnSpc>
                <a:spcPct val="115000"/>
              </a:lnSpc>
              <a:spcBef>
                <a:spcPts val="0"/>
              </a:spcBef>
              <a:spcAft>
                <a:spcPts val="0"/>
              </a:spcAft>
              <a:buClr>
                <a:schemeClr val="dk1"/>
              </a:buClr>
              <a:buSzPts val="990"/>
              <a:buFont typeface="Arial"/>
              <a:buNone/>
            </a:pPr>
            <a:r>
              <a:rPr b="1" i="1" lang="zh-CN" sz="2600"/>
              <a:t>為了方便，我們換了個平台</a:t>
            </a:r>
            <a:endParaRPr b="1" i="1" sz="2600"/>
          </a:p>
          <a:p>
            <a:pPr indent="0" lvl="0" marL="0" rtl="0" algn="l">
              <a:lnSpc>
                <a:spcPct val="115000"/>
              </a:lnSpc>
              <a:spcBef>
                <a:spcPts val="0"/>
              </a:spcBef>
              <a:spcAft>
                <a:spcPts val="0"/>
              </a:spcAft>
              <a:buClr>
                <a:schemeClr val="dk1"/>
              </a:buClr>
              <a:buSzPts val="990"/>
              <a:buFont typeface="Arial"/>
              <a:buNone/>
            </a:pPr>
            <a:r>
              <a:rPr b="1" i="1" lang="zh-CN" sz="2600"/>
              <a:t>使用</a:t>
            </a:r>
            <a:r>
              <a:rPr b="1" i="1" lang="zh-CN" sz="2600"/>
              <a:t>Google colab</a:t>
            </a:r>
            <a:r>
              <a:rPr b="1" i="1" lang="zh-CN" sz="2600"/>
              <a:t> 來做人臉檢測</a:t>
            </a:r>
            <a:endParaRPr b="1" i="1" sz="2600"/>
          </a:p>
          <a:p>
            <a:pPr indent="0" lvl="0" marL="0" rtl="0" algn="l">
              <a:spcBef>
                <a:spcPts val="0"/>
              </a:spcBef>
              <a:spcAft>
                <a:spcPts val="0"/>
              </a:spcAft>
              <a:buSzPts val="990"/>
              <a:buNone/>
            </a:pPr>
            <a:r>
              <a:t/>
            </a:r>
            <a:endParaRPr b="1" i="1" sz="4920"/>
          </a:p>
        </p:txBody>
      </p:sp>
      <p:pic>
        <p:nvPicPr>
          <p:cNvPr descr="在这里插入图片描述" id="165" name="Google Shape;165;g10812504148_0_0"/>
          <p:cNvPicPr preferRelativeResize="0"/>
          <p:nvPr/>
        </p:nvPicPr>
        <p:blipFill rotWithShape="1">
          <a:blip r:embed="rId3">
            <a:alphaModFix/>
          </a:blip>
          <a:srcRect b="0" l="0" r="10031" t="0"/>
          <a:stretch/>
        </p:blipFill>
        <p:spPr>
          <a:xfrm>
            <a:off x="449063" y="1755125"/>
            <a:ext cx="11293875" cy="4628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2021-10-26T03:47:31Z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2052-3.5.1.5630</vt:lpwstr>
  </property>
</Properties>
</file>